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heme/theme1.xml" ContentType="application/vnd.openxmlformats-officedocument.theme+xml"/>
  <Override PartName="/ppt/theme/theme10.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6" r:id="rId3"/>
    <p:sldMasterId id="2147483669" r:id="rId4"/>
    <p:sldMasterId id="2147483687" r:id="rId5"/>
    <p:sldMasterId id="2147483705" r:id="rId6"/>
    <p:sldMasterId id="2147483723" r:id="rId7"/>
    <p:sldMasterId id="2147483741" r:id="rId8"/>
    <p:sldMasterId id="2147483759" r:id="rId9"/>
  </p:sldMasterIdLst>
  <p:notesMasterIdLst>
    <p:notesMasterId r:id="rId21"/>
  </p:notesMasterIdLst>
  <p:handoutMasterIdLst>
    <p:handoutMasterId r:id="rId22"/>
  </p:handoutMasterIdLst>
  <p:sldIdLst>
    <p:sldId id="259" r:id="rId10"/>
    <p:sldId id="1724" r:id="rId11"/>
    <p:sldId id="1725" r:id="rId12"/>
    <p:sldId id="1731" r:id="rId13"/>
    <p:sldId id="1730" r:id="rId14"/>
    <p:sldId id="1729" r:id="rId15"/>
    <p:sldId id="1728" r:id="rId16"/>
    <p:sldId id="1732" r:id="rId17"/>
    <p:sldId id="1726" r:id="rId18"/>
    <p:sldId id="1738" r:id="rId19"/>
    <p:sldId id="275" r:id="rId20"/>
  </p:sldIdLst>
  <p:sldSz cx="12192000" cy="6858000"/>
  <p:notesSz cx="6858000" cy="9144000"/>
  <p:custDataLst>
    <p:tags r:id="rId2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封面" id="{C684DC81-D2C3-44A6-8941-05B53D2E0557}">
          <p14:sldIdLst>
            <p14:sldId id="259"/>
          </p14:sldIdLst>
        </p14:section>
        <p14:section name="目录与章节过渡" id="{847108E3-22F3-4CD9-A82A-834291DC17F4}">
          <p14:sldIdLst/>
        </p14:section>
        <p14:section name="内容页" id="{EB11151C-0E14-47B0-8218-1431BF894351}">
          <p14:sldIdLst>
            <p14:sldId id="1724"/>
            <p14:sldId id="1725"/>
            <p14:sldId id="1731"/>
            <p14:sldId id="1730"/>
            <p14:sldId id="1729"/>
            <p14:sldId id="1728"/>
            <p14:sldId id="1732"/>
            <p14:sldId id="1726"/>
            <p14:sldId id="1738"/>
          </p14:sldIdLst>
        </p14:section>
        <p14:section name="封底" id="{843E591D-6EE2-4691-951C-C0C689F22170}">
          <p14:sldIdLst>
            <p14:sldId id="275"/>
          </p14:sldIdLst>
        </p14:section>
        <p14:section name="配色与字体" id="{3D97B63B-D70E-4F27-8A27-3FF98FBB7258}">
          <p14:sldIdLst/>
        </p14:section>
        <p14:section name="图标" id="{256EF24B-5FA9-4838-AFAB-30B46CBE188B}">
          <p14:sldIdLst/>
        </p14:section>
      </p14:sectionLst>
    </p:ext>
    <p:ext uri="{EFAFB233-063F-42B5-8137-9DF3F51BA10A}">
      <p15:sldGuideLst xmlns:p15="http://schemas.microsoft.com/office/powerpoint/2012/main">
        <p15:guide id="4" pos="3844" userDrawn="1">
          <p15:clr>
            <a:srgbClr val="A4A3A4"/>
          </p15:clr>
        </p15:guide>
        <p15:guide id="5" orient="horz" pos="970" userDrawn="1">
          <p15:clr>
            <a:srgbClr val="A4A3A4"/>
          </p15:clr>
        </p15:guide>
        <p15:guide id="6" orient="horz" pos="1502" userDrawn="1">
          <p15:clr>
            <a:srgbClr val="A4A3A4"/>
          </p15:clr>
        </p15:guide>
        <p15:guide id="7" orient="horz" pos="3130" userDrawn="1">
          <p15:clr>
            <a:srgbClr val="A4A3A4"/>
          </p15:clr>
        </p15:guide>
        <p15:guide id="8" pos="2128" userDrawn="1">
          <p15:clr>
            <a:srgbClr val="A4A3A4"/>
          </p15:clr>
        </p15:guide>
        <p15:guide id="9" pos="4093" userDrawn="1">
          <p15:clr>
            <a:srgbClr val="A4A3A4"/>
          </p15:clr>
        </p15:guide>
        <p15:guide id="10" pos="5972" userDrawn="1">
          <p15:clr>
            <a:srgbClr val="A4A3A4"/>
          </p15:clr>
        </p15:guide>
        <p15:guide id="11" pos="5272" userDrawn="1">
          <p15:clr>
            <a:srgbClr val="A4A3A4"/>
          </p15:clr>
        </p15:guide>
        <p15:guide id="12" pos="2243"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BDBD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885" autoAdjust="0"/>
    <p:restoredTop sz="94289" autoAdjust="0"/>
  </p:normalViewPr>
  <p:slideViewPr>
    <p:cSldViewPr snapToGrid="0" showGuides="1">
      <p:cViewPr>
        <p:scale>
          <a:sx n="70" d="100"/>
          <a:sy n="70" d="100"/>
        </p:scale>
        <p:origin x="960" y="828"/>
      </p:cViewPr>
      <p:guideLst>
        <p:guide pos="3844"/>
        <p:guide orient="horz" pos="970"/>
        <p:guide orient="horz" pos="1502"/>
        <p:guide orient="horz" pos="3130"/>
        <p:guide pos="2128"/>
        <p:guide pos="4093"/>
        <p:guide pos="5972"/>
        <p:guide pos="5272"/>
        <p:guide pos="2243"/>
      </p:guideLst>
    </p:cSldViewPr>
  </p:slideViewPr>
  <p:outlineViewPr>
    <p:cViewPr>
      <p:scale>
        <a:sx n="33" d="100"/>
        <a:sy n="33" d="100"/>
      </p:scale>
      <p:origin x="0" y="-8496"/>
    </p:cViewPr>
  </p:outlineViewPr>
  <p:notesTextViewPr>
    <p:cViewPr>
      <p:scale>
        <a:sx n="1" d="1"/>
        <a:sy n="1" d="1"/>
      </p:scale>
      <p:origin x="0" y="0"/>
    </p:cViewPr>
  </p:notesTextViewPr>
  <p:sorterViewPr>
    <p:cViewPr varScale="1">
      <p:scale>
        <a:sx n="1" d="1"/>
        <a:sy n="1" d="1"/>
      </p:scale>
      <p:origin x="0" y="-5592"/>
    </p:cViewPr>
  </p:sorterViewPr>
  <p:notesViewPr>
    <p:cSldViewPr snapToGrid="0">
      <p:cViewPr varScale="1">
        <p:scale>
          <a:sx n="85" d="100"/>
          <a:sy n="85" d="100"/>
        </p:scale>
        <p:origin x="3804" y="7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Master" Target="slideMasters/slideMaster8.xml"/><Relationship Id="rId8" Type="http://schemas.openxmlformats.org/officeDocument/2006/relationships/slideMaster" Target="slideMasters/slideMaster7.xml"/><Relationship Id="rId7" Type="http://schemas.openxmlformats.org/officeDocument/2006/relationships/slideMaster" Target="slideMasters/slideMaster6.xml"/><Relationship Id="rId6" Type="http://schemas.openxmlformats.org/officeDocument/2006/relationships/slideMaster" Target="slideMasters/slideMaster5.xml"/><Relationship Id="rId5" Type="http://schemas.openxmlformats.org/officeDocument/2006/relationships/slideMaster" Target="slideMasters/slideMaster4.xml"/><Relationship Id="rId4" Type="http://schemas.openxmlformats.org/officeDocument/2006/relationships/slideMaster" Target="slideMasters/slideMaster3.xml"/><Relationship Id="rId3" Type="http://schemas.openxmlformats.org/officeDocument/2006/relationships/slideMaster" Target="slideMasters/slideMaster2.xml"/><Relationship Id="rId26" Type="http://schemas.openxmlformats.org/officeDocument/2006/relationships/tags" Target="tags/tag3.xml"/><Relationship Id="rId25" Type="http://schemas.openxmlformats.org/officeDocument/2006/relationships/tableStyles" Target="tableStyles.xml"/><Relationship Id="rId24" Type="http://schemas.openxmlformats.org/officeDocument/2006/relationships/viewProps" Target="viewProps.xml"/><Relationship Id="rId23" Type="http://schemas.openxmlformats.org/officeDocument/2006/relationships/presProps" Target="presProps.xml"/><Relationship Id="rId22" Type="http://schemas.openxmlformats.org/officeDocument/2006/relationships/handoutMaster" Target="handoutMasters/handoutMaster1.xml"/><Relationship Id="rId21" Type="http://schemas.openxmlformats.org/officeDocument/2006/relationships/notesMaster" Target="notesMasters/notesMaster1.xml"/><Relationship Id="rId20" Type="http://schemas.openxmlformats.org/officeDocument/2006/relationships/slide" Target="slides/slide11.xml"/><Relationship Id="rId2" Type="http://schemas.openxmlformats.org/officeDocument/2006/relationships/theme" Target="theme/theme1.xml"/><Relationship Id="rId19" Type="http://schemas.openxmlformats.org/officeDocument/2006/relationships/slide" Target="slides/slide10.xml"/><Relationship Id="rId18" Type="http://schemas.openxmlformats.org/officeDocument/2006/relationships/slide" Target="slides/slide9.xml"/><Relationship Id="rId17" Type="http://schemas.openxmlformats.org/officeDocument/2006/relationships/slide" Target="slides/slide8.xml"/><Relationship Id="rId16" Type="http://schemas.openxmlformats.org/officeDocument/2006/relationships/slide" Target="slides/slide7.xml"/><Relationship Id="rId15" Type="http://schemas.openxmlformats.org/officeDocument/2006/relationships/slide" Target="slides/slide6.xml"/><Relationship Id="rId14" Type="http://schemas.openxmlformats.org/officeDocument/2006/relationships/slide" Target="slides/slide5.xml"/><Relationship Id="rId13" Type="http://schemas.openxmlformats.org/officeDocument/2006/relationships/slide" Target="slides/slide4.xml"/><Relationship Id="rId12" Type="http://schemas.openxmlformats.org/officeDocument/2006/relationships/slide" Target="slides/slide3.xml"/><Relationship Id="rId11" Type="http://schemas.openxmlformats.org/officeDocument/2006/relationships/slide" Target="slides/slide2.xml"/><Relationship Id="rId10" Type="http://schemas.openxmlformats.org/officeDocument/2006/relationships/slide" Target="slides/slide1.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0.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512A60F-63B3-4D54-AA63-B159FADA9F31}"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494E6C1-322F-4AF4-A541-6A7DCE3853A3}"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9.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513A3C-D0C5-45C0-BD52-194E76396705}"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E0D5545-95D4-489F-B8ED-7EAFA774B567}"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7.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7.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Master" Target="../slideMasters/slideMaster7.xml"/></Relationships>
</file>

<file path=ppt/slideLayouts/_rels/slideLayout105.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_rels/slideLayout106.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_rels/slideLayout107.xml.rels><?xml version="1.0" encoding="UTF-8" standalone="yes"?>
<Relationships xmlns="http://schemas.openxmlformats.org/package/2006/relationships"><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8.xml"/></Relationships>
</file>

<file path=ppt/slideLayouts/_rels/slideLayout108.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8.xml"/></Relationships>
</file>

<file path=ppt/slideLayouts/_rels/slideLayout109.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8.xml"/></Relationships>
</file>

<file path=ppt/slideLayouts/_rels/slideLayout11.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8.xml"/></Relationships>
</file>

<file path=ppt/slideLayouts/_rels/slideLayout1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8.xml"/></Relationships>
</file>

<file path=ppt/slideLayouts/_rels/slideLayout112.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8.xml"/></Relationships>
</file>

<file path=ppt/slideLayouts/_rels/slideLayout113.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8.xml"/></Relationships>
</file>

<file path=ppt/slideLayouts/_rels/slideLayout114.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8.xml"/></Relationships>
</file>

<file path=ppt/slideLayouts/_rels/slideLayout115.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_rels/slideLayout116.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_rels/slideLayout117.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8.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8.xml"/></Relationships>
</file>

<file path=ppt/slideLayouts/_rels/slideLayout12.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Master" Target="../slideMasters/slideMaster8.xml"/></Relationships>
</file>

<file path=ppt/slideLayouts/_rels/slideLayout13.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4" Type="http://schemas.openxmlformats.org/officeDocument/2006/relationships/image" Target="../media/image14.png"/><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5.xml"/></Relationships>
</file>

<file path=ppt/slideLayouts/_rels/slideLayout64.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65.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6.xml"/></Relationships>
</file>

<file path=ppt/slideLayouts/_rels/slideLayout74.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6.xml"/></Relationships>
</file>

<file path=ppt/slideLayouts/_rels/slideLayout75.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6.xml"/></Relationships>
</file>

<file path=ppt/slideLayouts/_rels/slideLayout7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6.xml"/></Relationships>
</file>

<file path=ppt/slideLayouts/_rels/slideLayout7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6.xml"/></Relationships>
</file>

<file path=ppt/slideLayouts/_rels/slideLayout78.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6.xml"/></Relationships>
</file>

<file path=ppt/slideLayouts/_rels/slideLayout79.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6.xml"/></Relationships>
</file>

<file path=ppt/slideLayouts/_rels/slideLayout81.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82.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83.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6.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6.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Master" Target="../slideMasters/slideMaster6.xml"/></Relationships>
</file>

<file path=ppt/slideLayouts/_rels/slideLayout88.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89.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9.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7.xml"/></Relationships>
</file>

<file path=ppt/slideLayouts/_rels/slideLayout91.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7.xml"/></Relationships>
</file>

<file path=ppt/slideLayouts/_rels/slideLayout92.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7.xml"/></Relationships>
</file>

<file path=ppt/slideLayouts/_rels/slideLayout9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7.xml"/></Relationships>
</file>

<file path=ppt/slideLayouts/_rels/slideLayout9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7.xml"/></Relationships>
</file>

<file path=ppt/slideLayouts/_rels/slideLayout95.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7.xml"/></Relationships>
</file>

<file path=ppt/slideLayouts/_rels/slideLayout96.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7.xml"/></Relationships>
</file>

<file path=ppt/slideLayouts/_rels/slideLayout97.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7.xml"/></Relationships>
</file>

<file path=ppt/slideLayouts/_rels/slideLayout98.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99.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fld>
            <a:endParaRPr lang="zh-CN" altLang="en-US" dirty="0"/>
          </a:p>
        </p:txBody>
      </p:sp>
      <p:sp>
        <p:nvSpPr>
          <p:cNvPr id="32" name="文本占位符 31"/>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44170"/>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7" name="图片 6"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7" name="文本占位符 16"/>
          <p:cNvSpPr>
            <a:spLocks noGrp="1"/>
          </p:cNvSpPr>
          <p:nvPr>
            <p:ph type="body" sz="quarter" idx="14" hasCustomPrompt="1"/>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21" name="平行四边形 20"/>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p:cNvPicPr>
            <a:picLocks noChangeAspect="1"/>
          </p:cNvPicPr>
          <p:nvPr userDrawn="1"/>
        </p:nvPicPr>
        <p:blipFill rotWithShape="1">
          <a:blip r:embed="rId5"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endParaRPr lang="zh-CN" altLang="en-US" dirty="0"/>
          </a:p>
        </p:txBody>
      </p:sp>
      <p:pic>
        <p:nvPicPr>
          <p:cNvPr id="7" name="图片 6"/>
          <p:cNvPicPr>
            <a:picLocks noChangeAspect="1"/>
          </p:cNvPicPr>
          <p:nvPr userDrawn="1"/>
        </p:nvPicPr>
        <p:blipFill rotWithShape="1">
          <a:blip r:embed="rId2">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pic>
        <p:nvPicPr>
          <p:cNvPr id="5" name="图片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p:cNvPicPr>
            <a:picLocks noChangeAspect="1"/>
          </p:cNvPicPr>
          <p:nvPr userDrawn="1"/>
        </p:nvPicPr>
        <p:blipFill>
          <a:blip r:embed="rId4">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userDrawn="1">
  <p:cSld name="1_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46331" cy="369332"/>
          </a:xfrm>
          <a:prstGeom prst="rect">
            <a:avLst/>
          </a:prstGeom>
        </p:spPr>
        <p:txBody>
          <a:bodyPr wrap="none">
            <a:spAutoFit/>
          </a:bodyPr>
          <a:lstStyle/>
          <a:p>
            <a:pPr marL="0" marR="0" lvl="0" indent="0" defTabSz="609600" eaLnBrk="1" fontAlgn="auto" latinLnBrk="0" hangingPunct="1">
              <a:lnSpc>
                <a:spcPct val="100000"/>
              </a:lnSpc>
              <a:spcBef>
                <a:spcPts val="0"/>
              </a:spcBef>
              <a:spcAft>
                <a:spcPts val="0"/>
              </a:spcAft>
              <a:buClrTx/>
              <a:buSzTx/>
              <a:buFontTx/>
              <a:buNone/>
              <a:defRPr/>
            </a:pPr>
            <a:r>
              <a:rPr kumimoji="0" lang="zh-CN" altLang="en-US" sz="1800" b="0" i="0" u="none" strike="noStrike" kern="0" cap="none" spc="0" normalizeH="0" baseline="0" noProof="0">
                <a:ln>
                  <a:noFill/>
                </a:ln>
                <a:solidFill>
                  <a:srgbClr val="FFFFFF"/>
                </a:solidFill>
                <a:effectLst/>
                <a:uLnTx/>
                <a:uFillTx/>
                <a:latin typeface="Segoe UI Light"/>
                <a:ea typeface="微软雅黑"/>
                <a:cs typeface="Segoe UI Light"/>
              </a:rPr>
              <a:t>标注</a:t>
            </a:r>
            <a:endParaRPr kumimoji="0" lang="zh-CN" altLang="en-US" sz="18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1" name="矩形 10"/>
          <p:cNvSpPr/>
          <p:nvPr userDrawn="1"/>
        </p:nvSpPr>
        <p:spPr>
          <a:xfrm>
            <a:off x="2572589" y="759873"/>
            <a:ext cx="1402001" cy="2025170"/>
          </a:xfrm>
          <a:prstGeom prst="rect">
            <a:avLst/>
          </a:prstGeom>
        </p:spPr>
        <p:txBody>
          <a:bodyPr wrap="square">
            <a:spAutoFit/>
          </a:bodyPr>
          <a:lstStyle/>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使用说明 </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声明</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2" name="矩形 11"/>
          <p:cNvSpPr/>
          <p:nvPr userDrawn="1"/>
        </p:nvSpPr>
        <p:spPr>
          <a:xfrm>
            <a:off x="4153010" y="759873"/>
            <a:ext cx="7074345" cy="2585323"/>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模板为作者原创，著作权归作者所有。</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您仅可以个人非商业用途使用本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未经权利人书面明确授权，不可将信息内容的全部或部分用于出售，或以出租、出借、转让、分销、发布等其他任何方式供他人使用</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否则将承担法律责任。</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尊重知识产权并注重保护用户享有的各项权利。</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拥有对本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模板进行展示、报道、宣传及用于市场活动的权利，若在比赛或商业应用过程中发生版权纠纷，其法律责任由作者本人承担。</a:t>
            </a: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9600" eaLnBrk="1" fontAlgn="auto" latinLnBrk="0" hangingPunct="1">
              <a:lnSpc>
                <a:spcPct val="100000"/>
              </a:lnSpc>
              <a:spcBef>
                <a:spcPts val="0"/>
              </a:spcBef>
              <a:spcAft>
                <a:spcPts val="0"/>
              </a:spcAft>
              <a:buClrTx/>
              <a:buSzTx/>
              <a:buFontTx/>
              <a:buNone/>
              <a:defRPr/>
            </a:pPr>
            <a:r>
              <a:rPr kumimoji="1" lang="en-US" altLang="zh-CN" sz="1000" b="0" i="0" u="none" strike="noStrike" kern="0" cap="none" spc="0" normalizeH="0" baseline="0" noProof="0" dirty="0">
                <a:ln>
                  <a:noFill/>
                </a:ln>
                <a:solidFill>
                  <a:prstClr val="white"/>
                </a:solidFill>
                <a:effectLst/>
                <a:uLnTx/>
                <a:uFillTx/>
                <a:latin typeface="Segoe UI Light"/>
                <a:ea typeface="微软雅黑" charset="0"/>
                <a:cs typeface="Segoe UI Light"/>
              </a:rPr>
              <a:t>OfficePLUS</a:t>
            </a:r>
            <a:endParaRPr kumimoji="0" lang="zh-CN" altLang="en-US" sz="1000" b="0" i="0" u="none" strike="noStrike" kern="0" cap="none" spc="0" normalizeH="0" baseline="0" noProof="0" dirty="0">
              <a:ln>
                <a:noFill/>
              </a:ln>
              <a:solidFill>
                <a:prstClr val="white"/>
              </a:solidFill>
              <a:effectLst/>
              <a:uLnTx/>
              <a:uFillTx/>
              <a:latin typeface="Segoe UI Light"/>
              <a:ea typeface="微软雅黑" charset="0"/>
              <a:cs typeface="Segoe UI Light"/>
            </a:endParaRPr>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内页版式1">
    <p:spTree>
      <p:nvGrpSpPr>
        <p:cNvPr id="1" name=""/>
        <p:cNvGrpSpPr/>
        <p:nvPr/>
      </p:nvGrpSpPr>
      <p:grpSpPr>
        <a:xfrm>
          <a:off x="0" y="0"/>
          <a:ext cx="0" cy="0"/>
          <a:chOff x="0" y="0"/>
          <a:chExt cx="0" cy="0"/>
        </a:xfrm>
      </p:grpSpPr>
      <p:sp>
        <p:nvSpPr>
          <p:cNvPr id="2" name="标题 1"/>
          <p:cNvSpPr>
            <a:spLocks noGrp="1"/>
          </p:cNvSpPr>
          <p:nvPr>
            <p:ph type="title"/>
          </p:nvPr>
        </p:nvSpPr>
        <p:spPr>
          <a:xfrm>
            <a:off x="381368" y="263408"/>
            <a:ext cx="8940432" cy="657713"/>
          </a:xfrm>
          <a:prstGeom prst="rect">
            <a:avLst/>
          </a:prstGeom>
        </p:spPr>
        <p:txBody>
          <a:bodyPr anchor="ctr">
            <a:normAutofit/>
          </a:bodyPr>
          <a:lstStyle>
            <a:lvl1pPr>
              <a:lnSpc>
                <a:spcPct val="100000"/>
              </a:lnSpc>
              <a:defRPr sz="3200">
                <a:solidFill>
                  <a:schemeClr val="tx2"/>
                </a:solidFill>
              </a:defRPr>
            </a:lvl1pPr>
          </a:lstStyle>
          <a:p>
            <a:r>
              <a:rPr lang="zh-CN" altLang="en-US" dirty="0"/>
              <a:t>单击此处编辑母版标题样式</a:t>
            </a:r>
            <a:endParaRPr lang="zh-CN" altLang="en-US" dirty="0"/>
          </a:p>
        </p:txBody>
      </p:sp>
      <p:sp>
        <p:nvSpPr>
          <p:cNvPr id="5" name="内容占位符 4"/>
          <p:cNvSpPr>
            <a:spLocks noGrp="1"/>
          </p:cNvSpPr>
          <p:nvPr>
            <p:ph sz="quarter" idx="10" hasCustomPrompt="1"/>
          </p:nvPr>
        </p:nvSpPr>
        <p:spPr>
          <a:xfrm>
            <a:off x="381368" y="1142440"/>
            <a:ext cx="11429264" cy="4991454"/>
          </a:xfrm>
          <a:prstGeom prst="rect">
            <a:avLst/>
          </a:prstGeom>
        </p:spPr>
        <p:txBody>
          <a:bodyPr>
            <a:normAutofit/>
          </a:bodyPr>
          <a:lstStyle>
            <a:lvl1pPr>
              <a:lnSpc>
                <a:spcPct val="120000"/>
              </a:lnSpc>
              <a:defRPr sz="2500">
                <a:solidFill>
                  <a:schemeClr val="accent2"/>
                </a:solidFill>
              </a:defRPr>
            </a:lvl1pPr>
            <a:lvl2pPr>
              <a:lnSpc>
                <a:spcPct val="120000"/>
              </a:lnSpc>
              <a:defRPr sz="2115">
                <a:solidFill>
                  <a:schemeClr val="accent2"/>
                </a:solidFill>
              </a:defRPr>
            </a:lvl2pPr>
            <a:lvl3pPr>
              <a:lnSpc>
                <a:spcPct val="120000"/>
              </a:lnSpc>
              <a:defRPr sz="1905">
                <a:solidFill>
                  <a:schemeClr val="accent2"/>
                </a:solidFill>
              </a:defRPr>
            </a:lvl3pPr>
            <a:lvl4pPr>
              <a:lnSpc>
                <a:spcPct val="120000"/>
              </a:lnSpc>
              <a:defRPr sz="1695">
                <a:solidFill>
                  <a:schemeClr val="accent2"/>
                </a:solidFill>
              </a:defRPr>
            </a:lvl4pPr>
            <a:lvl5pPr>
              <a:lnSpc>
                <a:spcPct val="120000"/>
              </a:lnSpc>
              <a:defRPr sz="1695">
                <a:solidFill>
                  <a:schemeClr val="accent2"/>
                </a:solidFill>
              </a:defRPr>
            </a:lvl5pPr>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pic>
        <p:nvPicPr>
          <p:cNvPr id="7" name="图片 6"/>
          <p:cNvPicPr>
            <a:picLocks noChangeAspect="1"/>
          </p:cNvPicPr>
          <p:nvPr userDrawn="1"/>
        </p:nvPicPr>
        <p:blipFill rotWithShape="1">
          <a:blip r:embed="rId2" cstate="print"/>
          <a:srcRect r="1346"/>
          <a:stretch>
            <a:fillRect/>
          </a:stretch>
        </p:blipFill>
        <p:spPr>
          <a:xfrm>
            <a:off x="516" y="6149854"/>
            <a:ext cx="12191484" cy="411617"/>
          </a:xfrm>
          <a:prstGeom prst="rect">
            <a:avLst/>
          </a:prstGeom>
        </p:spPr>
      </p:pic>
      <p:pic>
        <p:nvPicPr>
          <p:cNvPr id="13" name="图片 12" descr="文本&#10;&#10;中度可信度描述已自动生成"/>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553162" y="263409"/>
            <a:ext cx="2305463" cy="757902"/>
          </a:xfrm>
          <a:prstGeom prst="rect">
            <a:avLst/>
          </a:prstGeom>
        </p:spPr>
      </p:pic>
      <p:sp>
        <p:nvSpPr>
          <p:cNvPr id="8" name="矩形 7"/>
          <p:cNvSpPr/>
          <p:nvPr userDrawn="1"/>
        </p:nvSpPr>
        <p:spPr>
          <a:xfrm>
            <a:off x="-1" y="311884"/>
            <a:ext cx="360363" cy="560759"/>
          </a:xfrm>
          <a:prstGeom prst="rect">
            <a:avLst/>
          </a:prstGeom>
          <a:gradFill>
            <a:gsLst>
              <a:gs pos="100000">
                <a:schemeClr val="accent4"/>
              </a:gs>
              <a:gs pos="62000">
                <a:schemeClr val="tx2"/>
              </a:gs>
            </a:gsLst>
            <a:lin ang="2700000" scaled="0"/>
          </a:gradFill>
          <a:ln w="12700" cap="flat" cmpd="sng" algn="ctr">
            <a:noFill/>
            <a:prstDash val="solid"/>
            <a:miter lim="800000"/>
          </a:ln>
          <a:effectLst/>
        </p:spPr>
        <p:txBody>
          <a:bodyPr rtlCol="0" anchor="ctr"/>
          <a:lstStyle/>
          <a:p>
            <a:pPr algn="just"/>
            <a:endParaRPr lang="zh-CN" altLang="en-US" dirty="0">
              <a:solidFill>
                <a:schemeClr val="tx2"/>
              </a:solidFill>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fld>
            <a:endParaRPr lang="zh-CN" altLang="en-US" dirty="0"/>
          </a:p>
        </p:txBody>
      </p:sp>
      <p:sp>
        <p:nvSpPr>
          <p:cNvPr id="32" name="文本占位符 31"/>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44170"/>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p:cNvSpPr>
            <a:spLocks noGrp="1"/>
          </p:cNvSpPr>
          <p:nvPr>
            <p:ph type="pic" sz="quarter" idx="12"/>
          </p:nvPr>
        </p:nvSpPr>
        <p:spPr>
          <a:xfrm>
            <a:off x="0" y="749300"/>
            <a:ext cx="12203394" cy="3191932"/>
          </a:xfrm>
          <a:prstGeom prst="rect">
            <a:avLst/>
          </a:prstGeom>
        </p:spPr>
        <p:txBody>
          <a:bodyPr/>
          <a:lstStyle/>
          <a:p>
            <a:endParaRPr lang="zh-CN" altLang="en-US"/>
          </a:p>
        </p:txBody>
      </p:sp>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52715"/>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p:cNvPicPr>
            <a:picLocks noChangeAspect="1"/>
          </p:cNvPicPr>
          <p:nvPr userDrawn="1"/>
        </p:nvPicPr>
        <p:blipFill>
          <a:blip r:embed="rId3">
            <a:alphaModFix amt="1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endParaRPr lang="zh-CN" altLang="en-US" dirty="0"/>
          </a:p>
        </p:txBody>
      </p:sp>
      <p:sp>
        <p:nvSpPr>
          <p:cNvPr id="15" name="图片占位符 14"/>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endParaRPr lang="zh-CN" altLang="en-US"/>
          </a:p>
        </p:txBody>
      </p:sp>
      <p:pic>
        <p:nvPicPr>
          <p:cNvPr id="6" name="图片 5"/>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p:cNvPicPr>
            <a:picLocks noChangeAspect="1"/>
          </p:cNvPicPr>
          <p:nvPr userDrawn="1"/>
        </p:nvPicPr>
        <p:blipFill rotWithShape="1">
          <a:blip r:embed="rId6"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p:cNvGrpSpPr/>
          <p:nvPr userDrawn="1"/>
        </p:nvGrpSpPr>
        <p:grpSpPr>
          <a:xfrm>
            <a:off x="304800" y="2455636"/>
            <a:ext cx="4122059" cy="1462680"/>
            <a:chOff x="304800" y="2709636"/>
            <a:chExt cx="4122059" cy="1462680"/>
          </a:xfrm>
        </p:grpSpPr>
        <p:grpSp>
          <p:nvGrpSpPr>
            <p:cNvPr id="5" name="组合 4"/>
            <p:cNvGrpSpPr/>
            <p:nvPr/>
          </p:nvGrpSpPr>
          <p:grpSpPr>
            <a:xfrm>
              <a:off x="304800" y="2709636"/>
              <a:ext cx="4122059" cy="1462680"/>
              <a:chOff x="667656" y="1497651"/>
              <a:chExt cx="4122059"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endParaRPr lang="zh-CN" altLang="en-US" sz="54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p:cNvSpPr>
            <a:spLocks noGrp="1"/>
          </p:cNvSpPr>
          <p:nvPr>
            <p:ph type="pic" sz="quarter" idx="10"/>
          </p:nvPr>
        </p:nvSpPr>
        <p:spPr>
          <a:xfrm>
            <a:off x="5772150" y="0"/>
            <a:ext cx="6419850" cy="6858000"/>
          </a:xfrm>
          <a:prstGeom prst="rect">
            <a:avLst/>
          </a:prstGeom>
        </p:spPr>
        <p:txBody>
          <a:bodyPr/>
          <a:lstStyle/>
          <a:p>
            <a:endParaRPr lang="zh-CN" altLang="en-US"/>
          </a:p>
        </p:txBody>
      </p:sp>
      <p:sp>
        <p:nvSpPr>
          <p:cNvPr id="22" name="矩形 21"/>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p:cNvGrpSpPr/>
          <p:nvPr/>
        </p:nvGrpSpPr>
        <p:grpSpPr>
          <a:xfrm>
            <a:off x="4034970" y="685800"/>
            <a:ext cx="4122060" cy="1462680"/>
            <a:chOff x="667655" y="1497651"/>
            <a:chExt cx="4122060"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endParaRPr lang="zh-CN" altLang="en-US" sz="60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p:cNvSpPr>
            <a:spLocks noGrp="1"/>
          </p:cNvSpPr>
          <p:nvPr userDrawn="1">
            <p:ph type="pic" sz="quarter" idx="10"/>
          </p:nvPr>
        </p:nvSpPr>
        <p:spPr>
          <a:xfrm>
            <a:off x="-19050" y="3428999"/>
            <a:ext cx="12211050" cy="3428999"/>
          </a:xfrm>
          <a:prstGeom prst="rect">
            <a:avLst/>
          </a:prstGeom>
        </p:spPr>
        <p:txBody>
          <a:bodyPr/>
          <a:lstStyle/>
          <a:p>
            <a:endParaRPr lang="zh-CN" altLang="en-US"/>
          </a:p>
        </p:txBody>
      </p:sp>
      <p:sp>
        <p:nvSpPr>
          <p:cNvPr id="14" name="矩形 13"/>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12192000" cy="3442348"/>
          </a:xfrm>
          <a:prstGeom prst="rect">
            <a:avLst/>
          </a:prstGeom>
        </p:spPr>
        <p:txBody>
          <a:bodyPr/>
          <a:lstStyle/>
          <a:p>
            <a:endParaRPr lang="zh-CN" altLang="en-US" dirty="0"/>
          </a:p>
        </p:txBody>
      </p:sp>
      <p:sp>
        <p:nvSpPr>
          <p:cNvPr id="14" name="标题 13"/>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pic>
        <p:nvPicPr>
          <p:cNvPr id="35" name="图片 34"/>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39" name="文本占位符 38"/>
          <p:cNvSpPr>
            <a:spLocks noGrp="1"/>
          </p:cNvSpPr>
          <p:nvPr>
            <p:ph type="body" sz="quarter" idx="11" hasCustomPrompt="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5842000" cy="6877050"/>
          </a:xfrm>
          <a:prstGeom prst="rect">
            <a:avLst/>
          </a:prstGeom>
        </p:spPr>
        <p:txBody>
          <a:bodyPr/>
          <a:lstStyle/>
          <a:p>
            <a:endParaRPr lang="zh-CN" altLang="en-US" dirty="0"/>
          </a:p>
        </p:txBody>
      </p:sp>
      <p:sp>
        <p:nvSpPr>
          <p:cNvPr id="14" name="标题 13"/>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sp>
        <p:nvSpPr>
          <p:cNvPr id="39" name="文本占位符 38"/>
          <p:cNvSpPr>
            <a:spLocks noGrp="1"/>
          </p:cNvSpPr>
          <p:nvPr>
            <p:ph type="body" sz="quarter" idx="11" hasCustomPrompt="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pic>
        <p:nvPicPr>
          <p:cNvPr id="7" name="图片 6"/>
          <p:cNvPicPr>
            <a:picLocks noChangeAspect="1"/>
          </p:cNvPicPr>
          <p:nvPr userDrawn="1"/>
        </p:nvPicPr>
        <p:blipFill rotWithShape="1">
          <a:blip r:embed="rId3" cstate="print"/>
          <a:srcRect l="49487" r="1345"/>
          <a:stretch>
            <a:fillRect/>
          </a:stretch>
        </p:blipFill>
        <p:spPr>
          <a:xfrm>
            <a:off x="6238430" y="6041797"/>
            <a:ext cx="5920443" cy="411617"/>
          </a:xfrm>
          <a:prstGeom prst="rect">
            <a:avLst/>
          </a:prstGeom>
        </p:spPr>
      </p:pic>
    </p:spTree>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4" name="图片 3"/>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11" name="平行四边形 1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endParaRPr lang="zh-CN" altLang="en-US" sz="2400" b="1" dirty="0">
              <a:solidFill>
                <a:schemeClr val="accent1"/>
              </a:solidFill>
            </a:endParaRPr>
          </a:p>
        </p:txBody>
      </p:sp>
      <p:sp>
        <p:nvSpPr>
          <p:cNvPr id="12" name="平行四边形 11"/>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endParaRPr lang="zh-CN" altLang="en-US" sz="2400" b="1" dirty="0">
              <a:solidFill>
                <a:schemeClr val="accent1">
                  <a:lumMod val="60000"/>
                  <a:lumOff val="40000"/>
                </a:schemeClr>
              </a:solidFill>
            </a:endParaRPr>
          </a:p>
        </p:txBody>
      </p:sp>
      <p:sp>
        <p:nvSpPr>
          <p:cNvPr id="15" name="平行四边形 14"/>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endParaRPr lang="zh-CN" altLang="en-US" sz="2400" b="1" dirty="0">
              <a:solidFill>
                <a:schemeClr val="accent1">
                  <a:lumMod val="60000"/>
                  <a:lumOff val="40000"/>
                </a:schemeClr>
              </a:solidFill>
            </a:endParaRPr>
          </a:p>
        </p:txBody>
      </p:sp>
      <p:sp>
        <p:nvSpPr>
          <p:cNvPr id="16" name="平行四边形 15"/>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endParaRPr lang="zh-CN" altLang="en-US" sz="2400" b="1" dirty="0">
              <a:solidFill>
                <a:schemeClr val="accent1">
                  <a:lumMod val="60000"/>
                  <a:lumOff val="40000"/>
                </a:schemeClr>
              </a:solidFill>
            </a:endParaRPr>
          </a:p>
        </p:txBody>
      </p:sp>
      <p:sp>
        <p:nvSpPr>
          <p:cNvPr id="17" name="平行四边形 16"/>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endParaRPr lang="zh-CN" altLang="en-US" sz="2400" b="1" dirty="0">
              <a:solidFill>
                <a:schemeClr val="accent1">
                  <a:lumMod val="60000"/>
                  <a:lumOff val="40000"/>
                </a:schemeClr>
              </a:solidFill>
            </a:endParaRPr>
          </a:p>
        </p:txBody>
      </p:sp>
      <p:pic>
        <p:nvPicPr>
          <p:cNvPr id="18" name="图片 17"/>
          <p:cNvPicPr>
            <a:picLocks noChangeAspect="1"/>
          </p:cNvPicPr>
          <p:nvPr userDrawn="1"/>
        </p:nvPicPr>
        <p:blipFill rotWithShape="1">
          <a:blip r:embed="rId4" cstate="print"/>
          <a:srcRect r="1346"/>
          <a:stretch>
            <a:fillRect/>
          </a:stretch>
        </p:blipFill>
        <p:spPr>
          <a:xfrm>
            <a:off x="516" y="6041797"/>
            <a:ext cx="12166903" cy="411617"/>
          </a:xfrm>
          <a:prstGeom prst="rect">
            <a:avLst/>
          </a:prstGeom>
        </p:spPr>
      </p:pic>
      <p:sp>
        <p:nvSpPr>
          <p:cNvPr id="21" name="平行四边形 2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7" name="图片 6"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7" name="文本占位符 16"/>
          <p:cNvSpPr>
            <a:spLocks noGrp="1"/>
          </p:cNvSpPr>
          <p:nvPr>
            <p:ph type="body" sz="quarter" idx="14" hasCustomPrompt="1"/>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21" name="平行四边形 20"/>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p:cNvPicPr>
            <a:picLocks noChangeAspect="1"/>
          </p:cNvPicPr>
          <p:nvPr userDrawn="1"/>
        </p:nvPicPr>
        <p:blipFill rotWithShape="1">
          <a:blip r:embed="rId5"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3" name="图片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endParaRPr lang="zh-CN" altLang="en-US" dirty="0"/>
          </a:p>
        </p:txBody>
      </p:sp>
      <p:pic>
        <p:nvPicPr>
          <p:cNvPr id="7" name="图片 6"/>
          <p:cNvPicPr>
            <a:picLocks noChangeAspect="1"/>
          </p:cNvPicPr>
          <p:nvPr userDrawn="1"/>
        </p:nvPicPr>
        <p:blipFill rotWithShape="1">
          <a:blip r:embed="rId2">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pic>
        <p:nvPicPr>
          <p:cNvPr id="5" name="图片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p:cNvPicPr>
            <a:picLocks noChangeAspect="1"/>
          </p:cNvPicPr>
          <p:nvPr userDrawn="1"/>
        </p:nvPicPr>
        <p:blipFill>
          <a:blip r:embed="rId4">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3" name="图片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userDrawn="1">
  <p:cSld name="1_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46331" cy="369332"/>
          </a:xfrm>
          <a:prstGeom prst="rect">
            <a:avLst/>
          </a:prstGeom>
        </p:spPr>
        <p:txBody>
          <a:bodyPr wrap="none">
            <a:spAutoFit/>
          </a:bodyPr>
          <a:lstStyle/>
          <a:p>
            <a:pPr marL="0" marR="0" lvl="0" indent="0" defTabSz="609600" eaLnBrk="1" fontAlgn="auto" latinLnBrk="0" hangingPunct="1">
              <a:lnSpc>
                <a:spcPct val="100000"/>
              </a:lnSpc>
              <a:spcBef>
                <a:spcPts val="0"/>
              </a:spcBef>
              <a:spcAft>
                <a:spcPts val="0"/>
              </a:spcAft>
              <a:buClrTx/>
              <a:buSzTx/>
              <a:buFontTx/>
              <a:buNone/>
              <a:defRPr/>
            </a:pPr>
            <a:r>
              <a:rPr kumimoji="0" lang="zh-CN" altLang="en-US" sz="1800" b="0" i="0" u="none" strike="noStrike" kern="0" cap="none" spc="0" normalizeH="0" baseline="0" noProof="0">
                <a:ln>
                  <a:noFill/>
                </a:ln>
                <a:solidFill>
                  <a:srgbClr val="FFFFFF"/>
                </a:solidFill>
                <a:effectLst/>
                <a:uLnTx/>
                <a:uFillTx/>
                <a:latin typeface="Segoe UI Light"/>
                <a:ea typeface="微软雅黑"/>
                <a:cs typeface="Segoe UI Light"/>
              </a:rPr>
              <a:t>标注</a:t>
            </a:r>
            <a:endParaRPr kumimoji="0" lang="zh-CN" altLang="en-US" sz="18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1" name="矩形 10"/>
          <p:cNvSpPr/>
          <p:nvPr userDrawn="1"/>
        </p:nvSpPr>
        <p:spPr>
          <a:xfrm>
            <a:off x="2572589" y="759873"/>
            <a:ext cx="1402001" cy="2025170"/>
          </a:xfrm>
          <a:prstGeom prst="rect">
            <a:avLst/>
          </a:prstGeom>
        </p:spPr>
        <p:txBody>
          <a:bodyPr wrap="square">
            <a:spAutoFit/>
          </a:bodyPr>
          <a:lstStyle/>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使用说明 </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声明</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2" name="矩形 11"/>
          <p:cNvSpPr/>
          <p:nvPr userDrawn="1"/>
        </p:nvSpPr>
        <p:spPr>
          <a:xfrm>
            <a:off x="4153010" y="759873"/>
            <a:ext cx="7074345" cy="2585323"/>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模板为作者原创，著作权归作者所有。</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您仅可以个人非商业用途使用本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未经权利人书面明确授权，不可将信息内容的全部或部分用于出售，或以出租、出借、转让、分销、发布等其他任何方式供他人使用</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否则将承担法律责任。</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尊重知识产权并注重保护用户享有的各项权利。</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拥有对本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模板进行展示、报道、宣传及用于市场活动的权利，若在比赛或商业应用过程中发生版权纠纷，其法律责任由作者本人承担。</a:t>
            </a: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9600" eaLnBrk="1" fontAlgn="auto" latinLnBrk="0" hangingPunct="1">
              <a:lnSpc>
                <a:spcPct val="100000"/>
              </a:lnSpc>
              <a:spcBef>
                <a:spcPts val="0"/>
              </a:spcBef>
              <a:spcAft>
                <a:spcPts val="0"/>
              </a:spcAft>
              <a:buClrTx/>
              <a:buSzTx/>
              <a:buFontTx/>
              <a:buNone/>
              <a:defRPr/>
            </a:pPr>
            <a:r>
              <a:rPr kumimoji="1" lang="en-US" altLang="zh-CN" sz="1000" b="0" i="0" u="none" strike="noStrike" kern="0" cap="none" spc="0" normalizeH="0" baseline="0" noProof="0" dirty="0">
                <a:ln>
                  <a:noFill/>
                </a:ln>
                <a:solidFill>
                  <a:prstClr val="white"/>
                </a:solidFill>
                <a:effectLst/>
                <a:uLnTx/>
                <a:uFillTx/>
                <a:latin typeface="Segoe UI Light"/>
                <a:ea typeface="微软雅黑" charset="0"/>
                <a:cs typeface="Segoe UI Light"/>
              </a:rPr>
              <a:t>OfficePLUS</a:t>
            </a:r>
            <a:endParaRPr kumimoji="0" lang="zh-CN" altLang="en-US" sz="1000" b="0" i="0" u="none" strike="noStrike" kern="0" cap="none" spc="0" normalizeH="0" baseline="0" noProof="0" dirty="0">
              <a:ln>
                <a:noFill/>
              </a:ln>
              <a:solidFill>
                <a:prstClr val="white"/>
              </a:solidFill>
              <a:effectLst/>
              <a:uLnTx/>
              <a:uFillTx/>
              <a:latin typeface="Segoe UI Light"/>
              <a:ea typeface="微软雅黑" charset="0"/>
              <a:cs typeface="Segoe UI Light"/>
            </a:endParaRPr>
          </a:p>
        </p:txBody>
      </p:sp>
    </p:spTree>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内页版式1">
    <p:spTree>
      <p:nvGrpSpPr>
        <p:cNvPr id="1" name=""/>
        <p:cNvGrpSpPr/>
        <p:nvPr/>
      </p:nvGrpSpPr>
      <p:grpSpPr>
        <a:xfrm>
          <a:off x="0" y="0"/>
          <a:ext cx="0" cy="0"/>
          <a:chOff x="0" y="0"/>
          <a:chExt cx="0" cy="0"/>
        </a:xfrm>
      </p:grpSpPr>
      <p:sp>
        <p:nvSpPr>
          <p:cNvPr id="2" name="标题 1"/>
          <p:cNvSpPr>
            <a:spLocks noGrp="1"/>
          </p:cNvSpPr>
          <p:nvPr>
            <p:ph type="title"/>
          </p:nvPr>
        </p:nvSpPr>
        <p:spPr>
          <a:xfrm>
            <a:off x="381368" y="263408"/>
            <a:ext cx="8940432" cy="657713"/>
          </a:xfrm>
          <a:prstGeom prst="rect">
            <a:avLst/>
          </a:prstGeom>
        </p:spPr>
        <p:txBody>
          <a:bodyPr anchor="ctr">
            <a:normAutofit/>
          </a:bodyPr>
          <a:lstStyle>
            <a:lvl1pPr>
              <a:lnSpc>
                <a:spcPct val="100000"/>
              </a:lnSpc>
              <a:defRPr sz="3200">
                <a:solidFill>
                  <a:schemeClr val="tx2"/>
                </a:solidFill>
              </a:defRPr>
            </a:lvl1pPr>
          </a:lstStyle>
          <a:p>
            <a:r>
              <a:rPr lang="zh-CN" altLang="en-US" dirty="0"/>
              <a:t>单击此处编辑母版标题样式</a:t>
            </a:r>
            <a:endParaRPr lang="zh-CN" altLang="en-US" dirty="0"/>
          </a:p>
        </p:txBody>
      </p:sp>
      <p:sp>
        <p:nvSpPr>
          <p:cNvPr id="5" name="内容占位符 4"/>
          <p:cNvSpPr>
            <a:spLocks noGrp="1"/>
          </p:cNvSpPr>
          <p:nvPr>
            <p:ph sz="quarter" idx="10" hasCustomPrompt="1"/>
          </p:nvPr>
        </p:nvSpPr>
        <p:spPr>
          <a:xfrm>
            <a:off x="381368" y="1142440"/>
            <a:ext cx="11429264" cy="4991454"/>
          </a:xfrm>
          <a:prstGeom prst="rect">
            <a:avLst/>
          </a:prstGeom>
        </p:spPr>
        <p:txBody>
          <a:bodyPr>
            <a:normAutofit/>
          </a:bodyPr>
          <a:lstStyle>
            <a:lvl1pPr>
              <a:lnSpc>
                <a:spcPct val="120000"/>
              </a:lnSpc>
              <a:defRPr sz="2500">
                <a:solidFill>
                  <a:schemeClr val="accent2"/>
                </a:solidFill>
              </a:defRPr>
            </a:lvl1pPr>
            <a:lvl2pPr>
              <a:lnSpc>
                <a:spcPct val="120000"/>
              </a:lnSpc>
              <a:defRPr sz="2115">
                <a:solidFill>
                  <a:schemeClr val="accent2"/>
                </a:solidFill>
              </a:defRPr>
            </a:lvl2pPr>
            <a:lvl3pPr>
              <a:lnSpc>
                <a:spcPct val="120000"/>
              </a:lnSpc>
              <a:defRPr sz="1905">
                <a:solidFill>
                  <a:schemeClr val="accent2"/>
                </a:solidFill>
              </a:defRPr>
            </a:lvl3pPr>
            <a:lvl4pPr>
              <a:lnSpc>
                <a:spcPct val="120000"/>
              </a:lnSpc>
              <a:defRPr sz="1695">
                <a:solidFill>
                  <a:schemeClr val="accent2"/>
                </a:solidFill>
              </a:defRPr>
            </a:lvl4pPr>
            <a:lvl5pPr>
              <a:lnSpc>
                <a:spcPct val="120000"/>
              </a:lnSpc>
              <a:defRPr sz="1695">
                <a:solidFill>
                  <a:schemeClr val="accent2"/>
                </a:solidFill>
              </a:defRPr>
            </a:lvl5pPr>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pic>
        <p:nvPicPr>
          <p:cNvPr id="7" name="图片 6"/>
          <p:cNvPicPr>
            <a:picLocks noChangeAspect="1"/>
          </p:cNvPicPr>
          <p:nvPr userDrawn="1"/>
        </p:nvPicPr>
        <p:blipFill rotWithShape="1">
          <a:blip r:embed="rId2" cstate="print"/>
          <a:srcRect r="1346"/>
          <a:stretch>
            <a:fillRect/>
          </a:stretch>
        </p:blipFill>
        <p:spPr>
          <a:xfrm>
            <a:off x="516" y="6149854"/>
            <a:ext cx="12191484" cy="411617"/>
          </a:xfrm>
          <a:prstGeom prst="rect">
            <a:avLst/>
          </a:prstGeom>
        </p:spPr>
      </p:pic>
      <p:pic>
        <p:nvPicPr>
          <p:cNvPr id="13" name="图片 12" descr="文本&#10;&#10;中度可信度描述已自动生成"/>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553162" y="263409"/>
            <a:ext cx="2305463" cy="757902"/>
          </a:xfrm>
          <a:prstGeom prst="rect">
            <a:avLst/>
          </a:prstGeom>
        </p:spPr>
      </p:pic>
      <p:sp>
        <p:nvSpPr>
          <p:cNvPr id="8" name="矩形 7"/>
          <p:cNvSpPr/>
          <p:nvPr userDrawn="1"/>
        </p:nvSpPr>
        <p:spPr>
          <a:xfrm>
            <a:off x="-1" y="311884"/>
            <a:ext cx="360363" cy="560759"/>
          </a:xfrm>
          <a:prstGeom prst="rect">
            <a:avLst/>
          </a:prstGeom>
          <a:gradFill>
            <a:gsLst>
              <a:gs pos="100000">
                <a:schemeClr val="accent4"/>
              </a:gs>
              <a:gs pos="62000">
                <a:schemeClr val="tx2"/>
              </a:gs>
            </a:gsLst>
            <a:lin ang="2700000" scaled="0"/>
          </a:gradFill>
          <a:ln w="12700" cap="flat" cmpd="sng" algn="ctr">
            <a:noFill/>
            <a:prstDash val="solid"/>
            <a:miter lim="800000"/>
          </a:ln>
          <a:effectLst/>
        </p:spPr>
        <p:txBody>
          <a:bodyPr rtlCol="0" anchor="ctr"/>
          <a:lstStyle/>
          <a:p>
            <a:pPr algn="just"/>
            <a:endParaRPr lang="zh-CN" altLang="en-US" dirty="0">
              <a:solidFill>
                <a:schemeClr val="tx2"/>
              </a:solidFill>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endParaRPr lang="zh-CN" altLang="en-US" dirty="0"/>
          </a:p>
        </p:txBody>
      </p:sp>
      <p:pic>
        <p:nvPicPr>
          <p:cNvPr id="7" name="图片 6"/>
          <p:cNvPicPr>
            <a:picLocks noChangeAspect="1"/>
          </p:cNvPicPr>
          <p:nvPr userDrawn="1"/>
        </p:nvPicPr>
        <p:blipFill rotWithShape="1">
          <a:blip r:embed="rId2">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pic>
        <p:nvPicPr>
          <p:cNvPr id="5" name="图片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p:cNvPicPr>
            <a:picLocks noChangeAspect="1"/>
          </p:cNvPicPr>
          <p:nvPr userDrawn="1"/>
        </p:nvPicPr>
        <p:blipFill>
          <a:blip r:embed="rId4">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_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46331" cy="369332"/>
          </a:xfrm>
          <a:prstGeom prst="rect">
            <a:avLst/>
          </a:prstGeom>
        </p:spPr>
        <p:txBody>
          <a:bodyPr wrap="none">
            <a:spAutoFit/>
          </a:bodyPr>
          <a:lstStyle/>
          <a:p>
            <a:pPr marL="0" marR="0" lvl="0" indent="0" defTabSz="609600" eaLnBrk="1" fontAlgn="auto" latinLnBrk="0" hangingPunct="1">
              <a:lnSpc>
                <a:spcPct val="100000"/>
              </a:lnSpc>
              <a:spcBef>
                <a:spcPts val="0"/>
              </a:spcBef>
              <a:spcAft>
                <a:spcPts val="0"/>
              </a:spcAft>
              <a:buClrTx/>
              <a:buSzTx/>
              <a:buFontTx/>
              <a:buNone/>
              <a:defRPr/>
            </a:pPr>
            <a:r>
              <a:rPr kumimoji="0" lang="zh-CN" altLang="en-US" sz="1800" b="0" i="0" u="none" strike="noStrike" kern="0" cap="none" spc="0" normalizeH="0" baseline="0" noProof="0">
                <a:ln>
                  <a:noFill/>
                </a:ln>
                <a:solidFill>
                  <a:srgbClr val="FFFFFF"/>
                </a:solidFill>
                <a:effectLst/>
                <a:uLnTx/>
                <a:uFillTx/>
                <a:latin typeface="Segoe UI Light"/>
                <a:ea typeface="微软雅黑"/>
                <a:cs typeface="Segoe UI Light"/>
              </a:rPr>
              <a:t>标注</a:t>
            </a:r>
            <a:endParaRPr kumimoji="0" lang="zh-CN" altLang="en-US" sz="18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1" name="矩形 10"/>
          <p:cNvSpPr/>
          <p:nvPr userDrawn="1"/>
        </p:nvSpPr>
        <p:spPr>
          <a:xfrm>
            <a:off x="2572589" y="759873"/>
            <a:ext cx="1402001" cy="2025170"/>
          </a:xfrm>
          <a:prstGeom prst="rect">
            <a:avLst/>
          </a:prstGeom>
        </p:spPr>
        <p:txBody>
          <a:bodyPr wrap="square">
            <a:spAutoFit/>
          </a:bodyPr>
          <a:lstStyle/>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使用说明 </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声明</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2" name="矩形 11"/>
          <p:cNvSpPr/>
          <p:nvPr userDrawn="1"/>
        </p:nvSpPr>
        <p:spPr>
          <a:xfrm>
            <a:off x="4153010" y="759873"/>
            <a:ext cx="7074345" cy="2585323"/>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模板为作者原创，著作权归作者所有。</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您仅可以个人非商业用途使用本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未经权利人书面明确授权，不可将信息内容的全部或部分用于出售，或以出租、出借、转让、分销、发布等其他任何方式供他人使用</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否则将承担法律责任。</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尊重知识产权并注重保护用户享有的各项权利。</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拥有对本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模板进行展示、报道、宣传及用于市场活动的权利，若在比赛或商业应用过程中发生版权纠纷，其法律责任由作者本人承担。</a:t>
            </a: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9600" eaLnBrk="1" fontAlgn="auto" latinLnBrk="0" hangingPunct="1">
              <a:lnSpc>
                <a:spcPct val="100000"/>
              </a:lnSpc>
              <a:spcBef>
                <a:spcPts val="0"/>
              </a:spcBef>
              <a:spcAft>
                <a:spcPts val="0"/>
              </a:spcAft>
              <a:buClrTx/>
              <a:buSzTx/>
              <a:buFontTx/>
              <a:buNone/>
              <a:defRPr/>
            </a:pPr>
            <a:r>
              <a:rPr kumimoji="1" lang="en-US" altLang="zh-CN" sz="1000" b="0" i="0" u="none" strike="noStrike" kern="0" cap="none" spc="0" normalizeH="0" baseline="0" noProof="0" dirty="0">
                <a:ln>
                  <a:noFill/>
                </a:ln>
                <a:solidFill>
                  <a:prstClr val="white"/>
                </a:solidFill>
                <a:effectLst/>
                <a:uLnTx/>
                <a:uFillTx/>
                <a:latin typeface="Segoe UI Light"/>
                <a:ea typeface="微软雅黑" charset="0"/>
                <a:cs typeface="Segoe UI Light"/>
              </a:rPr>
              <a:t>OfficePLUS</a:t>
            </a:r>
            <a:endParaRPr kumimoji="0" lang="zh-CN" altLang="en-US" sz="1000" b="0" i="0" u="none" strike="noStrike" kern="0" cap="none" spc="0" normalizeH="0" baseline="0" noProof="0" dirty="0">
              <a:ln>
                <a:noFill/>
              </a:ln>
              <a:solidFill>
                <a:prstClr val="white"/>
              </a:solidFill>
              <a:effectLst/>
              <a:uLnTx/>
              <a:uFillTx/>
              <a:latin typeface="Segoe UI Light"/>
              <a:ea typeface="微软雅黑" charset="0"/>
              <a:cs typeface="Segoe UI Light"/>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内页版式1">
    <p:spTree>
      <p:nvGrpSpPr>
        <p:cNvPr id="1" name=""/>
        <p:cNvGrpSpPr/>
        <p:nvPr/>
      </p:nvGrpSpPr>
      <p:grpSpPr>
        <a:xfrm>
          <a:off x="0" y="0"/>
          <a:ext cx="0" cy="0"/>
          <a:chOff x="0" y="0"/>
          <a:chExt cx="0" cy="0"/>
        </a:xfrm>
      </p:grpSpPr>
      <p:sp>
        <p:nvSpPr>
          <p:cNvPr id="2" name="标题 1"/>
          <p:cNvSpPr>
            <a:spLocks noGrp="1"/>
          </p:cNvSpPr>
          <p:nvPr>
            <p:ph type="title"/>
          </p:nvPr>
        </p:nvSpPr>
        <p:spPr>
          <a:xfrm>
            <a:off x="381368" y="263408"/>
            <a:ext cx="8940432" cy="657713"/>
          </a:xfrm>
          <a:prstGeom prst="rect">
            <a:avLst/>
          </a:prstGeom>
        </p:spPr>
        <p:txBody>
          <a:bodyPr anchor="ctr">
            <a:normAutofit/>
          </a:bodyPr>
          <a:lstStyle>
            <a:lvl1pPr>
              <a:lnSpc>
                <a:spcPct val="100000"/>
              </a:lnSpc>
              <a:defRPr sz="3200">
                <a:solidFill>
                  <a:schemeClr val="tx2"/>
                </a:solidFill>
              </a:defRPr>
            </a:lvl1pPr>
          </a:lstStyle>
          <a:p>
            <a:r>
              <a:rPr lang="zh-CN" altLang="en-US" dirty="0"/>
              <a:t>单击此处编辑母版标题样式</a:t>
            </a:r>
            <a:endParaRPr lang="zh-CN" altLang="en-US" dirty="0"/>
          </a:p>
        </p:txBody>
      </p:sp>
      <p:sp>
        <p:nvSpPr>
          <p:cNvPr id="5" name="内容占位符 4"/>
          <p:cNvSpPr>
            <a:spLocks noGrp="1"/>
          </p:cNvSpPr>
          <p:nvPr>
            <p:ph sz="quarter" idx="10" hasCustomPrompt="1"/>
          </p:nvPr>
        </p:nvSpPr>
        <p:spPr>
          <a:xfrm>
            <a:off x="381368" y="1142440"/>
            <a:ext cx="11429264" cy="4991454"/>
          </a:xfrm>
          <a:prstGeom prst="rect">
            <a:avLst/>
          </a:prstGeom>
        </p:spPr>
        <p:txBody>
          <a:bodyPr>
            <a:normAutofit/>
          </a:bodyPr>
          <a:lstStyle>
            <a:lvl1pPr>
              <a:lnSpc>
                <a:spcPct val="120000"/>
              </a:lnSpc>
              <a:defRPr sz="2500">
                <a:solidFill>
                  <a:schemeClr val="accent2"/>
                </a:solidFill>
              </a:defRPr>
            </a:lvl1pPr>
            <a:lvl2pPr>
              <a:lnSpc>
                <a:spcPct val="120000"/>
              </a:lnSpc>
              <a:defRPr sz="2115">
                <a:solidFill>
                  <a:schemeClr val="accent2"/>
                </a:solidFill>
              </a:defRPr>
            </a:lvl2pPr>
            <a:lvl3pPr>
              <a:lnSpc>
                <a:spcPct val="120000"/>
              </a:lnSpc>
              <a:defRPr sz="1905">
                <a:solidFill>
                  <a:schemeClr val="accent2"/>
                </a:solidFill>
              </a:defRPr>
            </a:lvl3pPr>
            <a:lvl4pPr>
              <a:lnSpc>
                <a:spcPct val="120000"/>
              </a:lnSpc>
              <a:defRPr sz="1695">
                <a:solidFill>
                  <a:schemeClr val="accent2"/>
                </a:solidFill>
              </a:defRPr>
            </a:lvl4pPr>
            <a:lvl5pPr>
              <a:lnSpc>
                <a:spcPct val="120000"/>
              </a:lnSpc>
              <a:defRPr sz="1695">
                <a:solidFill>
                  <a:schemeClr val="accent2"/>
                </a:solidFill>
              </a:defRPr>
            </a:lvl5pPr>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pic>
        <p:nvPicPr>
          <p:cNvPr id="7" name="图片 6"/>
          <p:cNvPicPr>
            <a:picLocks noChangeAspect="1"/>
          </p:cNvPicPr>
          <p:nvPr userDrawn="1"/>
        </p:nvPicPr>
        <p:blipFill rotWithShape="1">
          <a:blip r:embed="rId2" cstate="print"/>
          <a:srcRect r="1346"/>
          <a:stretch>
            <a:fillRect/>
          </a:stretch>
        </p:blipFill>
        <p:spPr>
          <a:xfrm>
            <a:off x="516" y="6149854"/>
            <a:ext cx="12191484" cy="411617"/>
          </a:xfrm>
          <a:prstGeom prst="rect">
            <a:avLst/>
          </a:prstGeom>
        </p:spPr>
      </p:pic>
      <p:pic>
        <p:nvPicPr>
          <p:cNvPr id="13" name="图片 12" descr="文本&#10;&#10;中度可信度描述已自动生成"/>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553162" y="263409"/>
            <a:ext cx="2305463" cy="757902"/>
          </a:xfrm>
          <a:prstGeom prst="rect">
            <a:avLst/>
          </a:prstGeom>
        </p:spPr>
      </p:pic>
      <p:sp>
        <p:nvSpPr>
          <p:cNvPr id="8" name="矩形 7"/>
          <p:cNvSpPr/>
          <p:nvPr userDrawn="1"/>
        </p:nvSpPr>
        <p:spPr>
          <a:xfrm>
            <a:off x="-1" y="311884"/>
            <a:ext cx="360363" cy="560759"/>
          </a:xfrm>
          <a:prstGeom prst="rect">
            <a:avLst/>
          </a:prstGeom>
          <a:gradFill>
            <a:gsLst>
              <a:gs pos="100000">
                <a:schemeClr val="accent4"/>
              </a:gs>
              <a:gs pos="62000">
                <a:schemeClr val="tx2"/>
              </a:gs>
            </a:gsLst>
            <a:lin ang="2700000" scaled="0"/>
          </a:gradFill>
          <a:ln w="12700" cap="flat" cmpd="sng" algn="ctr">
            <a:noFill/>
            <a:prstDash val="solid"/>
            <a:miter lim="800000"/>
          </a:ln>
          <a:effectLst/>
        </p:spPr>
        <p:txBody>
          <a:bodyPr rtlCol="0" anchor="ctr"/>
          <a:lstStyle/>
          <a:p>
            <a:pPr algn="just"/>
            <a:endParaRPr lang="zh-CN" altLang="en-US" dirty="0">
              <a:solidFill>
                <a:schemeClr val="tx2"/>
              </a:solidFill>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自定义版式">
    <p:bg>
      <p:bgPr>
        <a:solidFill>
          <a:schemeClr val="tx1"/>
        </a:solidFill>
        <a:effectLst/>
      </p:bgPr>
    </p:bg>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duotone>
              <a:schemeClr val="bg2">
                <a:shade val="45000"/>
                <a:satMod val="135000"/>
              </a:schemeClr>
              <a:prstClr val="white"/>
            </a:duotone>
          </a:blip>
          <a:srcRect r="27993"/>
          <a:stretch>
            <a:fillRect/>
          </a:stretch>
        </p:blipFill>
        <p:spPr>
          <a:xfrm>
            <a:off x="1" y="-5557"/>
            <a:ext cx="12192000" cy="6863557"/>
          </a:xfrm>
          <a:prstGeom prst="rect">
            <a:avLst/>
          </a:prstGeom>
        </p:spPr>
      </p:pic>
      <p:sp>
        <p:nvSpPr>
          <p:cNvPr id="4" name="矩形 3"/>
          <p:cNvSpPr/>
          <p:nvPr userDrawn="1"/>
        </p:nvSpPr>
        <p:spPr>
          <a:xfrm>
            <a:off x="-3" y="2077796"/>
            <a:ext cx="12192000" cy="4780204"/>
          </a:xfrm>
          <a:prstGeom prst="rect">
            <a:avLst/>
          </a:prstGeom>
          <a:gradFill>
            <a:gsLst>
              <a:gs pos="0">
                <a:srgbClr val="010000">
                  <a:alpha val="0"/>
                </a:srgbClr>
              </a:gs>
              <a:gs pos="100000">
                <a:srgbClr val="010000">
                  <a:alpha val="89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5" name="矩形 4"/>
          <p:cNvSpPr/>
          <p:nvPr userDrawn="1"/>
        </p:nvSpPr>
        <p:spPr>
          <a:xfrm rot="10800000">
            <a:off x="-1" y="-5557"/>
            <a:ext cx="12191999" cy="3217764"/>
          </a:xfrm>
          <a:prstGeom prst="rect">
            <a:avLst/>
          </a:prstGeom>
          <a:gradFill>
            <a:gsLst>
              <a:gs pos="0">
                <a:srgbClr val="010000">
                  <a:alpha val="0"/>
                </a:srgbClr>
              </a:gs>
              <a:gs pos="100000">
                <a:srgbClr val="01000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6" name="矩形 5"/>
          <p:cNvSpPr/>
          <p:nvPr userDrawn="1"/>
        </p:nvSpPr>
        <p:spPr>
          <a:xfrm>
            <a:off x="-1" y="0"/>
            <a:ext cx="12192001" cy="6811864"/>
          </a:xfrm>
          <a:prstGeom prst="rect">
            <a:avLst/>
          </a:prstGeom>
          <a:solidFill>
            <a:srgbClr val="080304">
              <a:alpha val="6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7" name="文本框 6"/>
          <p:cNvSpPr txBox="1"/>
          <p:nvPr userDrawn="1"/>
        </p:nvSpPr>
        <p:spPr>
          <a:xfrm>
            <a:off x="4760680" y="564634"/>
            <a:ext cx="2670634" cy="369332"/>
          </a:xfrm>
          <a:prstGeom prst="rect">
            <a:avLst/>
          </a:prstGeom>
          <a:noFill/>
        </p:spPr>
        <p:txBody>
          <a:bodyPr wrap="square" rtlCol="0">
            <a:spAutoFit/>
          </a:bodyPr>
          <a:lstStyle>
            <a:defPPr>
              <a:defRPr lang="en-US"/>
            </a:defPPr>
            <a:lvl1pPr algn="dist">
              <a:defRPr sz="1600">
                <a:solidFill>
                  <a:schemeClr val="bg1"/>
                </a:solidFill>
                <a:latin typeface="+mj-ea"/>
                <a:ea typeface="+mj-ea"/>
              </a:defRPr>
            </a:lvl1p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white"/>
                </a:solidFill>
                <a:effectLst/>
                <a:uLnTx/>
                <a:uFillTx/>
                <a:latin typeface="微软雅黑"/>
                <a:ea typeface="微软雅黑"/>
                <a:cs typeface="+mn-cs"/>
              </a:rPr>
              <a:t>本</a:t>
            </a:r>
            <a:r>
              <a:rPr kumimoji="0" lang="en-US" altLang="zh-CN" sz="1800" b="0" i="0" u="none" strike="noStrike" kern="1200" cap="none" spc="0" normalizeH="0" baseline="0" noProof="0">
                <a:ln>
                  <a:noFill/>
                </a:ln>
                <a:solidFill>
                  <a:prstClr val="white"/>
                </a:solidFill>
                <a:effectLst/>
                <a:uLnTx/>
                <a:uFillTx/>
                <a:latin typeface="微软雅黑"/>
                <a:ea typeface="微软雅黑"/>
                <a:cs typeface="+mn-cs"/>
              </a:rPr>
              <a:t>PPT</a:t>
            </a:r>
            <a:r>
              <a:rPr kumimoji="0" lang="zh-CN" altLang="en-US" sz="1800" b="0" i="0" u="none" strike="noStrike" kern="1200" cap="none" spc="0" normalizeH="0" baseline="0" noProof="0">
                <a:ln>
                  <a:noFill/>
                </a:ln>
                <a:solidFill>
                  <a:prstClr val="white"/>
                </a:solidFill>
                <a:effectLst/>
                <a:uLnTx/>
                <a:uFillTx/>
                <a:latin typeface="微软雅黑"/>
                <a:ea typeface="微软雅黑"/>
                <a:cs typeface="+mn-cs"/>
              </a:rPr>
              <a:t>模板正参与</a:t>
            </a:r>
            <a:endParaRPr kumimoji="0" lang="en-US" sz="18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8" name="矩形 7"/>
          <p:cNvSpPr/>
          <p:nvPr userDrawn="1"/>
        </p:nvSpPr>
        <p:spPr>
          <a:xfrm>
            <a:off x="3602350" y="2482543"/>
            <a:ext cx="4987300" cy="400109"/>
          </a:xfrm>
          <a:prstGeom prst="rect">
            <a:avLst/>
          </a:prstGeom>
          <a:gradFill flip="none" rotWithShape="1">
            <a:gsLst>
              <a:gs pos="100000">
                <a:srgbClr val="CB9B53">
                  <a:alpha val="0"/>
                </a:srgbClr>
              </a:gs>
              <a:gs pos="0">
                <a:srgbClr val="CB9B53">
                  <a:alpha val="70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2400" b="1" i="0" u="none" strike="noStrike" kern="1200" cap="none" spc="0" normalizeH="0" baseline="0" noProof="0">
              <a:ln>
                <a:noFill/>
              </a:ln>
              <a:solidFill>
                <a:srgbClr val="0E5177"/>
              </a:solidFill>
              <a:effectLst/>
              <a:uLnTx/>
              <a:uFillTx/>
              <a:latin typeface="Segoe UI"/>
              <a:ea typeface="微软雅黑"/>
              <a:cs typeface="+mn-cs"/>
            </a:endParaRPr>
          </a:p>
        </p:txBody>
      </p:sp>
      <p:sp>
        <p:nvSpPr>
          <p:cNvPr id="9" name="文本框 8"/>
          <p:cNvSpPr txBox="1"/>
          <p:nvPr userDrawn="1"/>
        </p:nvSpPr>
        <p:spPr>
          <a:xfrm>
            <a:off x="4049486" y="2517885"/>
            <a:ext cx="4093028" cy="338554"/>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prstClr val="white"/>
                </a:solidFill>
                <a:effectLst/>
                <a:uLnTx/>
                <a:uFillTx/>
                <a:latin typeface="微软雅黑"/>
                <a:ea typeface="微软雅黑"/>
                <a:cs typeface="+mn-cs"/>
              </a:rPr>
              <a:t> </a:t>
            </a:r>
            <a:r>
              <a:rPr kumimoji="0" lang="zh-CN" altLang="en-US" sz="1600" b="0" i="0" u="none" strike="noStrike" kern="1200" cap="none" spc="0" normalizeH="0" baseline="0" noProof="0">
                <a:ln>
                  <a:noFill/>
                </a:ln>
                <a:solidFill>
                  <a:prstClr val="white"/>
                </a:solidFill>
                <a:effectLst/>
                <a:uLnTx/>
                <a:uFillTx/>
                <a:latin typeface="微软雅黑"/>
                <a:ea typeface="微软雅黑"/>
                <a:cs typeface="+mn-cs"/>
              </a:rPr>
              <a:t>第一届高校</a:t>
            </a:r>
            <a:r>
              <a:rPr kumimoji="0" lang="en-US" altLang="zh-CN" sz="1600" b="0" i="0" u="none" strike="noStrike" kern="1200" cap="none" spc="0" normalizeH="0" baseline="0" noProof="0">
                <a:ln>
                  <a:noFill/>
                </a:ln>
                <a:solidFill>
                  <a:prstClr val="white"/>
                </a:solidFill>
                <a:effectLst/>
                <a:uLnTx/>
                <a:uFillTx/>
                <a:latin typeface="微软雅黑"/>
                <a:ea typeface="微软雅黑"/>
                <a:cs typeface="+mn-cs"/>
              </a:rPr>
              <a:t>PPT</a:t>
            </a:r>
            <a:r>
              <a:rPr kumimoji="0" lang="zh-CN" altLang="en-US" sz="1600" b="0" i="0" u="none" strike="noStrike" kern="1200" cap="none" spc="0" normalizeH="0" baseline="0" noProof="0">
                <a:ln>
                  <a:noFill/>
                </a:ln>
                <a:solidFill>
                  <a:prstClr val="white"/>
                </a:solidFill>
                <a:effectLst/>
                <a:uLnTx/>
                <a:uFillTx/>
                <a:latin typeface="微软雅黑"/>
                <a:ea typeface="微软雅黑"/>
                <a:cs typeface="+mn-cs"/>
              </a:rPr>
              <a:t>模板设计大赛 </a:t>
            </a:r>
            <a:endParaRPr kumimoji="0" lang="en-US" sz="16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11" name="文本框 10"/>
          <p:cNvSpPr txBox="1"/>
          <p:nvPr userDrawn="1"/>
        </p:nvSpPr>
        <p:spPr>
          <a:xfrm>
            <a:off x="6133678" y="4824918"/>
            <a:ext cx="2545865" cy="1061381"/>
          </a:xfrm>
          <a:prstGeom prst="rect">
            <a:avLst/>
          </a:prstGeom>
          <a:noFill/>
        </p:spPr>
        <p:txBody>
          <a:bodyPr wrap="square" rtlCol="0">
            <a:spAutoFit/>
          </a:bodyPr>
          <a:lstStyle>
            <a:defPPr>
              <a:defRPr lang="en-US"/>
            </a:defPPr>
            <a:lvl1pPr algn="dist">
              <a:defRPr>
                <a:solidFill>
                  <a:schemeClr val="bg1"/>
                </a:solidFill>
                <a:latin typeface="+mj-ea"/>
                <a:ea typeface="+mj-ea"/>
              </a:defRPr>
            </a:lvl1pPr>
          </a:lstStyle>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微信扫码</a:t>
            </a:r>
            <a:endParaRPr kumimoji="0" lang="en-US" altLang="zh-CN" sz="1800" b="0" i="0" u="none" strike="noStrike" kern="1200" cap="none" spc="150" normalizeH="0" baseline="0" noProof="0">
              <a:ln>
                <a:noFill/>
              </a:ln>
              <a:solidFill>
                <a:prstClr val="white"/>
              </a:solidFill>
              <a:effectLst/>
              <a:uLnTx/>
              <a:uFillTx/>
              <a:latin typeface="微软雅黑"/>
              <a:ea typeface="微软雅黑"/>
              <a:cs typeface="+mn-cs"/>
            </a:endParaRPr>
          </a:p>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来聆听模板作者</a:t>
            </a:r>
            <a:endParaRPr kumimoji="0" lang="en-US" altLang="zh-CN" sz="1800" b="0" i="0" u="none" strike="noStrike" kern="1200" cap="none" spc="150" normalizeH="0" baseline="0" noProof="0">
              <a:ln>
                <a:noFill/>
              </a:ln>
              <a:solidFill>
                <a:prstClr val="white"/>
              </a:solidFill>
              <a:effectLst/>
              <a:uLnTx/>
              <a:uFillTx/>
              <a:latin typeface="微软雅黑"/>
              <a:ea typeface="微软雅黑"/>
              <a:cs typeface="+mn-cs"/>
            </a:endParaRPr>
          </a:p>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设计灵感、制作思路</a:t>
            </a:r>
            <a:endParaRPr kumimoji="0" lang="en-US" sz="1800" b="0" i="0" u="none" strike="noStrike" kern="1200" cap="none" spc="150" normalizeH="0" baseline="0" noProof="0">
              <a:ln>
                <a:noFill/>
              </a:ln>
              <a:solidFill>
                <a:prstClr val="white"/>
              </a:solidFill>
              <a:effectLst/>
              <a:uLnTx/>
              <a:uFillTx/>
              <a:latin typeface="微软雅黑"/>
              <a:ea typeface="微软雅黑"/>
              <a:cs typeface="+mn-cs"/>
            </a:endParaRPr>
          </a:p>
        </p:txBody>
      </p:sp>
      <p:pic>
        <p:nvPicPr>
          <p:cNvPr id="12" name="图片 11"/>
          <p:cNvPicPr>
            <a:picLocks noChangeAspect="1"/>
          </p:cNvPicPr>
          <p:nvPr userDrawn="1"/>
        </p:nvPicPr>
        <p:blipFill>
          <a:blip r:embed="rId3"/>
          <a:stretch>
            <a:fillRect/>
          </a:stretch>
        </p:blipFill>
        <p:spPr>
          <a:xfrm>
            <a:off x="-615419" y="3771974"/>
            <a:ext cx="13817069" cy="3996426"/>
          </a:xfrm>
          <a:prstGeom prst="rect">
            <a:avLst/>
          </a:prstGeom>
        </p:spPr>
      </p:pic>
      <p:pic>
        <p:nvPicPr>
          <p:cNvPr id="13" name="图片 12"/>
          <p:cNvPicPr>
            <a:picLocks noChangeAspect="1"/>
          </p:cNvPicPr>
          <p:nvPr userDrawn="1"/>
        </p:nvPicPr>
        <p:blipFill>
          <a:blip r:embed="rId4"/>
          <a:stretch>
            <a:fillRect/>
          </a:stretch>
        </p:blipFill>
        <p:spPr>
          <a:xfrm>
            <a:off x="1683657" y="716939"/>
            <a:ext cx="8824686" cy="1844708"/>
          </a:xfrm>
          <a:prstGeom prst="rect">
            <a:avLst/>
          </a:prstGeom>
        </p:spPr>
      </p:pic>
      <p:sp>
        <p:nvSpPr>
          <p:cNvPr id="14" name="文本框 13"/>
          <p:cNvSpPr txBox="1"/>
          <p:nvPr userDrawn="1"/>
        </p:nvSpPr>
        <p:spPr>
          <a:xfrm>
            <a:off x="3742050" y="2971888"/>
            <a:ext cx="1983605" cy="2616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1100" b="0" i="0" u="none" strike="noStrike" kern="1200" cap="none" spc="0" normalizeH="0" baseline="0" noProof="0">
                <a:ln>
                  <a:noFill/>
                </a:ln>
                <a:solidFill>
                  <a:prstClr val="white">
                    <a:lumMod val="75000"/>
                  </a:prstClr>
                </a:solidFill>
                <a:effectLst/>
                <a:uLnTx/>
                <a:uFillTx/>
                <a:latin typeface="微软雅黑"/>
                <a:ea typeface="微软雅黑"/>
                <a:cs typeface="+mn-cs"/>
              </a:rPr>
              <a:t>活动主办：秋叶</a:t>
            </a:r>
            <a:r>
              <a:rPr kumimoji="0" lang="en-US" altLang="zh-CN" sz="1100" b="0" i="0" u="none" strike="noStrike" kern="1200" cap="none" spc="0" normalizeH="0" baseline="0" noProof="0">
                <a:ln>
                  <a:noFill/>
                </a:ln>
                <a:solidFill>
                  <a:prstClr val="white">
                    <a:lumMod val="75000"/>
                  </a:prstClr>
                </a:solidFill>
                <a:effectLst/>
                <a:uLnTx/>
                <a:uFillTx/>
                <a:latin typeface="微软雅黑"/>
                <a:ea typeface="微软雅黑"/>
                <a:cs typeface="+mn-cs"/>
              </a:rPr>
              <a:t>PPT</a:t>
            </a:r>
            <a:endParaRPr kumimoji="0" lang="en-US" sz="1100" b="0" i="0" u="none" strike="noStrike" kern="1200" cap="none" spc="0" normalizeH="0" baseline="0" noProof="0">
              <a:ln>
                <a:noFill/>
              </a:ln>
              <a:solidFill>
                <a:prstClr val="white">
                  <a:lumMod val="75000"/>
                </a:prstClr>
              </a:solidFill>
              <a:effectLst/>
              <a:uLnTx/>
              <a:uFillTx/>
              <a:latin typeface="微软雅黑"/>
              <a:ea typeface="微软雅黑"/>
              <a:cs typeface="+mn-cs"/>
            </a:endParaRPr>
          </a:p>
        </p:txBody>
      </p:sp>
      <p:sp>
        <p:nvSpPr>
          <p:cNvPr id="15" name="文本框 14"/>
          <p:cNvSpPr txBox="1"/>
          <p:nvPr userDrawn="1"/>
        </p:nvSpPr>
        <p:spPr>
          <a:xfrm>
            <a:off x="6079638" y="2971888"/>
            <a:ext cx="2492943" cy="2616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1100" b="0" i="0" u="none" strike="noStrike" kern="1200" cap="none" spc="0" normalizeH="0" baseline="0" noProof="0">
                <a:ln>
                  <a:noFill/>
                </a:ln>
                <a:solidFill>
                  <a:prstClr val="white">
                    <a:lumMod val="75000"/>
                  </a:prstClr>
                </a:solidFill>
                <a:effectLst/>
                <a:uLnTx/>
                <a:uFillTx/>
                <a:latin typeface="微软雅黑"/>
                <a:ea typeface="微软雅黑"/>
                <a:cs typeface="+mn-cs"/>
              </a:rPr>
              <a:t>技术支持：微软听听文档</a:t>
            </a:r>
            <a:endParaRPr kumimoji="0" lang="en-US" sz="1100" b="0" i="0" u="none" strike="noStrike" kern="1200" cap="none" spc="0" normalizeH="0" baseline="0" noProof="0">
              <a:ln>
                <a:noFill/>
              </a:ln>
              <a:solidFill>
                <a:prstClr val="white">
                  <a:lumMod val="75000"/>
                </a:prstClr>
              </a:solidFill>
              <a:effectLst/>
              <a:uLnTx/>
              <a:uFillTx/>
              <a:latin typeface="微软雅黑"/>
              <a:ea typeface="微软雅黑"/>
              <a:cs typeface="+mn-cs"/>
            </a:endParaRPr>
          </a:p>
        </p:txBody>
      </p:sp>
      <p:sp>
        <p:nvSpPr>
          <p:cNvPr id="16" name="矩形 15"/>
          <p:cNvSpPr/>
          <p:nvPr userDrawn="1"/>
        </p:nvSpPr>
        <p:spPr>
          <a:xfrm>
            <a:off x="3600610" y="3494767"/>
            <a:ext cx="2318400" cy="2318400"/>
          </a:xfrm>
          <a:prstGeom prst="rect">
            <a:avLst/>
          </a:prstGeom>
          <a:solidFill>
            <a:schemeClr val="bg1"/>
          </a:solidFill>
          <a:ln w="57150">
            <a:solidFill>
              <a:srgbClr val="CB9B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46331" cy="369332"/>
          </a:xfrm>
          <a:prstGeom prst="rect">
            <a:avLst/>
          </a:prstGeom>
        </p:spPr>
        <p:txBody>
          <a:bodyPr wrap="none">
            <a:spAutoFit/>
          </a:bodyPr>
          <a:lstStyle/>
          <a:p>
            <a:pPr marL="0" marR="0" lvl="0" indent="0" defTabSz="609600" eaLnBrk="1" fontAlgn="auto" latinLnBrk="0" hangingPunct="1">
              <a:lnSpc>
                <a:spcPct val="100000"/>
              </a:lnSpc>
              <a:spcBef>
                <a:spcPts val="0"/>
              </a:spcBef>
              <a:spcAft>
                <a:spcPts val="0"/>
              </a:spcAft>
              <a:buClrTx/>
              <a:buSzTx/>
              <a:buFontTx/>
              <a:buNone/>
              <a:defRPr/>
            </a:pPr>
            <a:r>
              <a:rPr kumimoji="0" lang="zh-CN" altLang="en-US" sz="1800" b="0" i="0" u="none" strike="noStrike" kern="0" cap="none" spc="0" normalizeH="0" baseline="0" noProof="0">
                <a:ln>
                  <a:noFill/>
                </a:ln>
                <a:solidFill>
                  <a:srgbClr val="FFFFFF"/>
                </a:solidFill>
                <a:effectLst/>
                <a:uLnTx/>
                <a:uFillTx/>
                <a:latin typeface="Segoe UI Light"/>
                <a:ea typeface="微软雅黑"/>
                <a:cs typeface="Segoe UI Light"/>
              </a:rPr>
              <a:t>标注</a:t>
            </a:r>
            <a:endParaRPr kumimoji="0" lang="zh-CN" altLang="en-US" sz="18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1" name="矩形 10"/>
          <p:cNvSpPr/>
          <p:nvPr userDrawn="1"/>
        </p:nvSpPr>
        <p:spPr>
          <a:xfrm>
            <a:off x="2572589" y="759873"/>
            <a:ext cx="1402001" cy="2025170"/>
          </a:xfrm>
          <a:prstGeom prst="rect">
            <a:avLst/>
          </a:prstGeom>
        </p:spPr>
        <p:txBody>
          <a:bodyPr wrap="square">
            <a:spAutoFit/>
          </a:bodyPr>
          <a:lstStyle/>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使用说明 </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声明</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2" name="矩形 11"/>
          <p:cNvSpPr/>
          <p:nvPr userDrawn="1"/>
        </p:nvSpPr>
        <p:spPr>
          <a:xfrm>
            <a:off x="4153010" y="759873"/>
            <a:ext cx="7074345" cy="2585323"/>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模板为作者原创，著作权归作者所有。</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您仅可以个人非商业用途使用本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未经权利人书面明确授权，不可将信息内容的全部或部分用于出售，或以出租、出借、转让、分销、发布等其他任何方式供他人使用</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否则将承担法律责任。</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尊重知识产权并注重保护用户享有的各项权利。</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拥有对本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模板进行展示、报道、宣传及用于市场活动的权利，若在比赛或商业应用过程中发生版权纠纷，其法律责任由作者本人承担。</a:t>
            </a: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9600" eaLnBrk="1" fontAlgn="auto" latinLnBrk="0" hangingPunct="1">
              <a:lnSpc>
                <a:spcPct val="100000"/>
              </a:lnSpc>
              <a:spcBef>
                <a:spcPts val="0"/>
              </a:spcBef>
              <a:spcAft>
                <a:spcPts val="0"/>
              </a:spcAft>
              <a:buClrTx/>
              <a:buSzTx/>
              <a:buFontTx/>
              <a:buNone/>
              <a:defRPr/>
            </a:pPr>
            <a:r>
              <a:rPr kumimoji="1" lang="en-US" altLang="zh-CN" sz="1000" b="0" i="0" u="none" strike="noStrike" kern="0" cap="none" spc="0" normalizeH="0" baseline="0" noProof="0" dirty="0">
                <a:ln>
                  <a:noFill/>
                </a:ln>
                <a:solidFill>
                  <a:prstClr val="white"/>
                </a:solidFill>
                <a:effectLst/>
                <a:uLnTx/>
                <a:uFillTx/>
                <a:latin typeface="Segoe UI Light"/>
                <a:ea typeface="微软雅黑" charset="0"/>
                <a:cs typeface="Segoe UI Light"/>
              </a:rPr>
              <a:t>OfficePLUS</a:t>
            </a:r>
            <a:endParaRPr kumimoji="0" lang="zh-CN" altLang="en-US" sz="1000" b="0" i="0" u="none" strike="noStrike" kern="0" cap="none" spc="0" normalizeH="0" baseline="0" noProof="0" dirty="0">
              <a:ln>
                <a:noFill/>
              </a:ln>
              <a:solidFill>
                <a:prstClr val="white"/>
              </a:solidFill>
              <a:effectLst/>
              <a:uLnTx/>
              <a:uFillTx/>
              <a:latin typeface="Segoe UI Light"/>
              <a:ea typeface="微软雅黑" charset="0"/>
              <a:cs typeface="Segoe UI Light"/>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p:cNvSpPr>
            <a:spLocks noGrp="1"/>
          </p:cNvSpPr>
          <p:nvPr>
            <p:ph type="pic" sz="quarter" idx="12"/>
          </p:nvPr>
        </p:nvSpPr>
        <p:spPr>
          <a:xfrm>
            <a:off x="0" y="749300"/>
            <a:ext cx="12203394" cy="3191932"/>
          </a:xfrm>
          <a:prstGeom prst="rect">
            <a:avLst/>
          </a:prstGeom>
        </p:spPr>
        <p:txBody>
          <a:bodyPr/>
          <a:lstStyle/>
          <a:p>
            <a:endParaRPr lang="zh-CN" altLang="en-US"/>
          </a:p>
        </p:txBody>
      </p:sp>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52715"/>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fld>
            <a:endParaRPr lang="zh-CN" altLang="en-US" dirty="0"/>
          </a:p>
        </p:txBody>
      </p:sp>
      <p:sp>
        <p:nvSpPr>
          <p:cNvPr id="32" name="文本占位符 31"/>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44170"/>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p:cNvSpPr>
            <a:spLocks noGrp="1"/>
          </p:cNvSpPr>
          <p:nvPr>
            <p:ph type="pic" sz="quarter" idx="12"/>
          </p:nvPr>
        </p:nvSpPr>
        <p:spPr>
          <a:xfrm>
            <a:off x="0" y="749300"/>
            <a:ext cx="12203394" cy="3191932"/>
          </a:xfrm>
          <a:prstGeom prst="rect">
            <a:avLst/>
          </a:prstGeom>
        </p:spPr>
        <p:txBody>
          <a:bodyPr/>
          <a:lstStyle/>
          <a:p>
            <a:endParaRPr lang="zh-CN" altLang="en-US"/>
          </a:p>
        </p:txBody>
      </p:sp>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52715"/>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p:cNvPicPr>
            <a:picLocks noChangeAspect="1"/>
          </p:cNvPicPr>
          <p:nvPr userDrawn="1"/>
        </p:nvPicPr>
        <p:blipFill>
          <a:blip r:embed="rId3">
            <a:alphaModFix amt="1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endParaRPr lang="zh-CN" altLang="en-US" dirty="0"/>
          </a:p>
        </p:txBody>
      </p:sp>
      <p:sp>
        <p:nvSpPr>
          <p:cNvPr id="15" name="图片占位符 14"/>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endParaRPr lang="zh-CN" altLang="en-US"/>
          </a:p>
        </p:txBody>
      </p:sp>
      <p:pic>
        <p:nvPicPr>
          <p:cNvPr id="6" name="图片 5"/>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p:cNvPicPr>
            <a:picLocks noChangeAspect="1"/>
          </p:cNvPicPr>
          <p:nvPr userDrawn="1"/>
        </p:nvPicPr>
        <p:blipFill rotWithShape="1">
          <a:blip r:embed="rId6"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p:cNvGrpSpPr/>
          <p:nvPr userDrawn="1"/>
        </p:nvGrpSpPr>
        <p:grpSpPr>
          <a:xfrm>
            <a:off x="304800" y="2455636"/>
            <a:ext cx="4122059" cy="1462680"/>
            <a:chOff x="304800" y="2709636"/>
            <a:chExt cx="4122059" cy="1462680"/>
          </a:xfrm>
        </p:grpSpPr>
        <p:grpSp>
          <p:nvGrpSpPr>
            <p:cNvPr id="5" name="组合 4"/>
            <p:cNvGrpSpPr/>
            <p:nvPr/>
          </p:nvGrpSpPr>
          <p:grpSpPr>
            <a:xfrm>
              <a:off x="304800" y="2709636"/>
              <a:ext cx="4122059" cy="1462680"/>
              <a:chOff x="667656" y="1497651"/>
              <a:chExt cx="4122059"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endParaRPr lang="zh-CN" altLang="en-US" sz="54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p:cNvSpPr>
            <a:spLocks noGrp="1"/>
          </p:cNvSpPr>
          <p:nvPr>
            <p:ph type="pic" sz="quarter" idx="10"/>
          </p:nvPr>
        </p:nvSpPr>
        <p:spPr>
          <a:xfrm>
            <a:off x="5772150" y="0"/>
            <a:ext cx="6419850" cy="6858000"/>
          </a:xfrm>
          <a:prstGeom prst="rect">
            <a:avLst/>
          </a:prstGeom>
        </p:spPr>
        <p:txBody>
          <a:bodyPr/>
          <a:lstStyle/>
          <a:p>
            <a:endParaRPr lang="zh-CN" altLang="en-US"/>
          </a:p>
        </p:txBody>
      </p:sp>
      <p:sp>
        <p:nvSpPr>
          <p:cNvPr id="22" name="矩形 21"/>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p:cNvGrpSpPr/>
          <p:nvPr/>
        </p:nvGrpSpPr>
        <p:grpSpPr>
          <a:xfrm>
            <a:off x="4034970" y="685800"/>
            <a:ext cx="4122060" cy="1462680"/>
            <a:chOff x="667655" y="1497651"/>
            <a:chExt cx="4122060"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endParaRPr lang="zh-CN" altLang="en-US" sz="60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p:cNvSpPr>
            <a:spLocks noGrp="1"/>
          </p:cNvSpPr>
          <p:nvPr userDrawn="1">
            <p:ph type="pic" sz="quarter" idx="10"/>
          </p:nvPr>
        </p:nvSpPr>
        <p:spPr>
          <a:xfrm>
            <a:off x="-19050" y="3428999"/>
            <a:ext cx="12211050" cy="3428999"/>
          </a:xfrm>
          <a:prstGeom prst="rect">
            <a:avLst/>
          </a:prstGeom>
        </p:spPr>
        <p:txBody>
          <a:bodyPr/>
          <a:lstStyle/>
          <a:p>
            <a:endParaRPr lang="zh-CN" altLang="en-US"/>
          </a:p>
        </p:txBody>
      </p:sp>
      <p:sp>
        <p:nvSpPr>
          <p:cNvPr id="14" name="矩形 13"/>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12192000" cy="3442348"/>
          </a:xfrm>
          <a:prstGeom prst="rect">
            <a:avLst/>
          </a:prstGeom>
        </p:spPr>
        <p:txBody>
          <a:bodyPr/>
          <a:lstStyle/>
          <a:p>
            <a:endParaRPr lang="zh-CN" altLang="en-US" dirty="0"/>
          </a:p>
        </p:txBody>
      </p:sp>
      <p:sp>
        <p:nvSpPr>
          <p:cNvPr id="14" name="标题 13"/>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pic>
        <p:nvPicPr>
          <p:cNvPr id="35" name="图片 34"/>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39" name="文本占位符 38"/>
          <p:cNvSpPr>
            <a:spLocks noGrp="1"/>
          </p:cNvSpPr>
          <p:nvPr>
            <p:ph type="body" sz="quarter" idx="11" hasCustomPrompt="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5842000" cy="6877050"/>
          </a:xfrm>
          <a:prstGeom prst="rect">
            <a:avLst/>
          </a:prstGeom>
        </p:spPr>
        <p:txBody>
          <a:bodyPr/>
          <a:lstStyle/>
          <a:p>
            <a:endParaRPr lang="zh-CN" altLang="en-US" dirty="0"/>
          </a:p>
        </p:txBody>
      </p:sp>
      <p:sp>
        <p:nvSpPr>
          <p:cNvPr id="14" name="标题 13"/>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sp>
        <p:nvSpPr>
          <p:cNvPr id="39" name="文本占位符 38"/>
          <p:cNvSpPr>
            <a:spLocks noGrp="1"/>
          </p:cNvSpPr>
          <p:nvPr>
            <p:ph type="body" sz="quarter" idx="11" hasCustomPrompt="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pic>
        <p:nvPicPr>
          <p:cNvPr id="7" name="图片 6"/>
          <p:cNvPicPr>
            <a:picLocks noChangeAspect="1"/>
          </p:cNvPicPr>
          <p:nvPr userDrawn="1"/>
        </p:nvPicPr>
        <p:blipFill rotWithShape="1">
          <a:blip r:embed="rId3" cstate="print"/>
          <a:srcRect l="49487" r="1345"/>
          <a:stretch>
            <a:fillRect/>
          </a:stretch>
        </p:blipFill>
        <p:spPr>
          <a:xfrm>
            <a:off x="6238430" y="6041797"/>
            <a:ext cx="5920443" cy="411617"/>
          </a:xfrm>
          <a:prstGeom prst="rect">
            <a:avLst/>
          </a:prstGeom>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4" name="图片 3"/>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11" name="平行四边形 1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endParaRPr lang="zh-CN" altLang="en-US" sz="2400" b="1" dirty="0">
              <a:solidFill>
                <a:schemeClr val="accent1"/>
              </a:solidFill>
            </a:endParaRPr>
          </a:p>
        </p:txBody>
      </p:sp>
      <p:sp>
        <p:nvSpPr>
          <p:cNvPr id="12" name="平行四边形 11"/>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endParaRPr lang="zh-CN" altLang="en-US" sz="2400" b="1" dirty="0">
              <a:solidFill>
                <a:schemeClr val="accent1">
                  <a:lumMod val="60000"/>
                  <a:lumOff val="40000"/>
                </a:schemeClr>
              </a:solidFill>
            </a:endParaRPr>
          </a:p>
        </p:txBody>
      </p:sp>
      <p:sp>
        <p:nvSpPr>
          <p:cNvPr id="15" name="平行四边形 14"/>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endParaRPr lang="zh-CN" altLang="en-US" sz="2400" b="1" dirty="0">
              <a:solidFill>
                <a:schemeClr val="accent1">
                  <a:lumMod val="60000"/>
                  <a:lumOff val="40000"/>
                </a:schemeClr>
              </a:solidFill>
            </a:endParaRPr>
          </a:p>
        </p:txBody>
      </p:sp>
      <p:sp>
        <p:nvSpPr>
          <p:cNvPr id="16" name="平行四边形 15"/>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endParaRPr lang="zh-CN" altLang="en-US" sz="2400" b="1" dirty="0">
              <a:solidFill>
                <a:schemeClr val="accent1">
                  <a:lumMod val="60000"/>
                  <a:lumOff val="40000"/>
                </a:schemeClr>
              </a:solidFill>
            </a:endParaRPr>
          </a:p>
        </p:txBody>
      </p:sp>
      <p:sp>
        <p:nvSpPr>
          <p:cNvPr id="17" name="平行四边形 16"/>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endParaRPr lang="zh-CN" altLang="en-US" sz="2400" b="1" dirty="0">
              <a:solidFill>
                <a:schemeClr val="accent1">
                  <a:lumMod val="60000"/>
                  <a:lumOff val="40000"/>
                </a:schemeClr>
              </a:solidFill>
            </a:endParaRPr>
          </a:p>
        </p:txBody>
      </p:sp>
      <p:pic>
        <p:nvPicPr>
          <p:cNvPr id="18" name="图片 17"/>
          <p:cNvPicPr>
            <a:picLocks noChangeAspect="1"/>
          </p:cNvPicPr>
          <p:nvPr userDrawn="1"/>
        </p:nvPicPr>
        <p:blipFill rotWithShape="1">
          <a:blip r:embed="rId4" cstate="print"/>
          <a:srcRect r="1346"/>
          <a:stretch>
            <a:fillRect/>
          </a:stretch>
        </p:blipFill>
        <p:spPr>
          <a:xfrm>
            <a:off x="516" y="6041797"/>
            <a:ext cx="12166903" cy="411617"/>
          </a:xfrm>
          <a:prstGeom prst="rect">
            <a:avLst/>
          </a:prstGeom>
        </p:spPr>
      </p:pic>
      <p:sp>
        <p:nvSpPr>
          <p:cNvPr id="21" name="平行四边形 2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7" name="图片 6"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7" name="文本占位符 16"/>
          <p:cNvSpPr>
            <a:spLocks noGrp="1"/>
          </p:cNvSpPr>
          <p:nvPr>
            <p:ph type="body" sz="quarter" idx="14" hasCustomPrompt="1"/>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21" name="平行四边形 20"/>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p:cNvPicPr>
            <a:picLocks noChangeAspect="1"/>
          </p:cNvPicPr>
          <p:nvPr userDrawn="1"/>
        </p:nvPicPr>
        <p:blipFill rotWithShape="1">
          <a:blip r:embed="rId5"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p:cNvPicPr>
            <a:picLocks noChangeAspect="1"/>
          </p:cNvPicPr>
          <p:nvPr userDrawn="1"/>
        </p:nvPicPr>
        <p:blipFill>
          <a:blip r:embed="rId3">
            <a:alphaModFix amt="1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endParaRPr lang="zh-CN" altLang="en-US" dirty="0"/>
          </a:p>
        </p:txBody>
      </p:sp>
      <p:sp>
        <p:nvSpPr>
          <p:cNvPr id="15" name="图片占位符 14"/>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endParaRPr lang="zh-CN" altLang="en-US"/>
          </a:p>
        </p:txBody>
      </p:sp>
      <p:pic>
        <p:nvPicPr>
          <p:cNvPr id="6" name="图片 5"/>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p:cNvPicPr>
            <a:picLocks noChangeAspect="1"/>
          </p:cNvPicPr>
          <p:nvPr userDrawn="1"/>
        </p:nvPicPr>
        <p:blipFill rotWithShape="1">
          <a:blip r:embed="rId6"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3" name="图片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endParaRPr lang="zh-CN" altLang="en-US" dirty="0"/>
          </a:p>
        </p:txBody>
      </p:sp>
      <p:pic>
        <p:nvPicPr>
          <p:cNvPr id="7" name="图片 6"/>
          <p:cNvPicPr>
            <a:picLocks noChangeAspect="1"/>
          </p:cNvPicPr>
          <p:nvPr userDrawn="1"/>
        </p:nvPicPr>
        <p:blipFill rotWithShape="1">
          <a:blip r:embed="rId2">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pic>
        <p:nvPicPr>
          <p:cNvPr id="5" name="图片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p:cNvPicPr>
            <a:picLocks noChangeAspect="1"/>
          </p:cNvPicPr>
          <p:nvPr userDrawn="1"/>
        </p:nvPicPr>
        <p:blipFill>
          <a:blip r:embed="rId4">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1_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46331" cy="369332"/>
          </a:xfrm>
          <a:prstGeom prst="rect">
            <a:avLst/>
          </a:prstGeom>
        </p:spPr>
        <p:txBody>
          <a:bodyPr wrap="none">
            <a:spAutoFit/>
          </a:bodyPr>
          <a:lstStyle/>
          <a:p>
            <a:pPr marL="0" marR="0" lvl="0" indent="0" defTabSz="609600" eaLnBrk="1" fontAlgn="auto" latinLnBrk="0" hangingPunct="1">
              <a:lnSpc>
                <a:spcPct val="100000"/>
              </a:lnSpc>
              <a:spcBef>
                <a:spcPts val="0"/>
              </a:spcBef>
              <a:spcAft>
                <a:spcPts val="0"/>
              </a:spcAft>
              <a:buClrTx/>
              <a:buSzTx/>
              <a:buFontTx/>
              <a:buNone/>
              <a:defRPr/>
            </a:pPr>
            <a:r>
              <a:rPr kumimoji="0" lang="zh-CN" altLang="en-US" sz="1800" b="0" i="0" u="none" strike="noStrike" kern="0" cap="none" spc="0" normalizeH="0" baseline="0" noProof="0">
                <a:ln>
                  <a:noFill/>
                </a:ln>
                <a:solidFill>
                  <a:srgbClr val="FFFFFF"/>
                </a:solidFill>
                <a:effectLst/>
                <a:uLnTx/>
                <a:uFillTx/>
                <a:latin typeface="Segoe UI Light"/>
                <a:ea typeface="微软雅黑"/>
                <a:cs typeface="Segoe UI Light"/>
              </a:rPr>
              <a:t>标注</a:t>
            </a:r>
            <a:endParaRPr kumimoji="0" lang="zh-CN" altLang="en-US" sz="18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1" name="矩形 10"/>
          <p:cNvSpPr/>
          <p:nvPr userDrawn="1"/>
        </p:nvSpPr>
        <p:spPr>
          <a:xfrm>
            <a:off x="2572589" y="759873"/>
            <a:ext cx="1402001" cy="2025170"/>
          </a:xfrm>
          <a:prstGeom prst="rect">
            <a:avLst/>
          </a:prstGeom>
        </p:spPr>
        <p:txBody>
          <a:bodyPr wrap="square">
            <a:spAutoFit/>
          </a:bodyPr>
          <a:lstStyle/>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使用说明 </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声明</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2" name="矩形 11"/>
          <p:cNvSpPr/>
          <p:nvPr userDrawn="1"/>
        </p:nvSpPr>
        <p:spPr>
          <a:xfrm>
            <a:off x="4153010" y="759873"/>
            <a:ext cx="7074345" cy="2585323"/>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模板为作者原创，著作权归作者所有。</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您仅可以个人非商业用途使用本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未经权利人书面明确授权，不可将信息内容的全部或部分用于出售，或以出租、出借、转让、分销、发布等其他任何方式供他人使用</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否则将承担法律责任。</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尊重知识产权并注重保护用户享有的各项权利。</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拥有对本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模板进行展示、报道、宣传及用于市场活动的权利，若在比赛或商业应用过程中发生版权纠纷，其法律责任由作者本人承担。</a:t>
            </a: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9600" eaLnBrk="1" fontAlgn="auto" latinLnBrk="0" hangingPunct="1">
              <a:lnSpc>
                <a:spcPct val="100000"/>
              </a:lnSpc>
              <a:spcBef>
                <a:spcPts val="0"/>
              </a:spcBef>
              <a:spcAft>
                <a:spcPts val="0"/>
              </a:spcAft>
              <a:buClrTx/>
              <a:buSzTx/>
              <a:buFontTx/>
              <a:buNone/>
              <a:defRPr/>
            </a:pPr>
            <a:r>
              <a:rPr kumimoji="1" lang="en-US" altLang="zh-CN" sz="1000" b="0" i="0" u="none" strike="noStrike" kern="0" cap="none" spc="0" normalizeH="0" baseline="0" noProof="0" dirty="0">
                <a:ln>
                  <a:noFill/>
                </a:ln>
                <a:solidFill>
                  <a:prstClr val="white"/>
                </a:solidFill>
                <a:effectLst/>
                <a:uLnTx/>
                <a:uFillTx/>
                <a:latin typeface="Segoe UI Light"/>
                <a:ea typeface="微软雅黑" charset="0"/>
                <a:cs typeface="Segoe UI Light"/>
              </a:rPr>
              <a:t>OfficePLUS</a:t>
            </a:r>
            <a:endParaRPr kumimoji="0" lang="zh-CN" altLang="en-US" sz="1000" b="0" i="0" u="none" strike="noStrike" kern="0" cap="none" spc="0" normalizeH="0" baseline="0" noProof="0" dirty="0">
              <a:ln>
                <a:noFill/>
              </a:ln>
              <a:solidFill>
                <a:prstClr val="white"/>
              </a:solidFill>
              <a:effectLst/>
              <a:uLnTx/>
              <a:uFillTx/>
              <a:latin typeface="Segoe UI Light"/>
              <a:ea typeface="微软雅黑" charset="0"/>
              <a:cs typeface="Segoe UI Light"/>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内页版式1">
    <p:spTree>
      <p:nvGrpSpPr>
        <p:cNvPr id="1" name=""/>
        <p:cNvGrpSpPr/>
        <p:nvPr/>
      </p:nvGrpSpPr>
      <p:grpSpPr>
        <a:xfrm>
          <a:off x="0" y="0"/>
          <a:ext cx="0" cy="0"/>
          <a:chOff x="0" y="0"/>
          <a:chExt cx="0" cy="0"/>
        </a:xfrm>
      </p:grpSpPr>
      <p:sp>
        <p:nvSpPr>
          <p:cNvPr id="2" name="标题 1"/>
          <p:cNvSpPr>
            <a:spLocks noGrp="1"/>
          </p:cNvSpPr>
          <p:nvPr>
            <p:ph type="title"/>
          </p:nvPr>
        </p:nvSpPr>
        <p:spPr>
          <a:xfrm>
            <a:off x="381368" y="263408"/>
            <a:ext cx="8940432" cy="657713"/>
          </a:xfrm>
          <a:prstGeom prst="rect">
            <a:avLst/>
          </a:prstGeom>
        </p:spPr>
        <p:txBody>
          <a:bodyPr anchor="ctr">
            <a:normAutofit/>
          </a:bodyPr>
          <a:lstStyle>
            <a:lvl1pPr>
              <a:lnSpc>
                <a:spcPct val="100000"/>
              </a:lnSpc>
              <a:defRPr sz="3200">
                <a:solidFill>
                  <a:schemeClr val="tx2"/>
                </a:solidFill>
              </a:defRPr>
            </a:lvl1pPr>
          </a:lstStyle>
          <a:p>
            <a:r>
              <a:rPr lang="zh-CN" altLang="en-US" dirty="0"/>
              <a:t>单击此处编辑母版标题样式</a:t>
            </a:r>
            <a:endParaRPr lang="zh-CN" altLang="en-US" dirty="0"/>
          </a:p>
        </p:txBody>
      </p:sp>
      <p:sp>
        <p:nvSpPr>
          <p:cNvPr id="5" name="内容占位符 4"/>
          <p:cNvSpPr>
            <a:spLocks noGrp="1"/>
          </p:cNvSpPr>
          <p:nvPr>
            <p:ph sz="quarter" idx="10" hasCustomPrompt="1"/>
          </p:nvPr>
        </p:nvSpPr>
        <p:spPr>
          <a:xfrm>
            <a:off x="381368" y="1142440"/>
            <a:ext cx="11429264" cy="4991454"/>
          </a:xfrm>
          <a:prstGeom prst="rect">
            <a:avLst/>
          </a:prstGeom>
        </p:spPr>
        <p:txBody>
          <a:bodyPr>
            <a:normAutofit/>
          </a:bodyPr>
          <a:lstStyle>
            <a:lvl1pPr>
              <a:lnSpc>
                <a:spcPct val="120000"/>
              </a:lnSpc>
              <a:defRPr sz="2500">
                <a:solidFill>
                  <a:schemeClr val="accent2"/>
                </a:solidFill>
              </a:defRPr>
            </a:lvl1pPr>
            <a:lvl2pPr>
              <a:lnSpc>
                <a:spcPct val="120000"/>
              </a:lnSpc>
              <a:defRPr sz="2115">
                <a:solidFill>
                  <a:schemeClr val="accent2"/>
                </a:solidFill>
              </a:defRPr>
            </a:lvl2pPr>
            <a:lvl3pPr>
              <a:lnSpc>
                <a:spcPct val="120000"/>
              </a:lnSpc>
              <a:defRPr sz="1905">
                <a:solidFill>
                  <a:schemeClr val="accent2"/>
                </a:solidFill>
              </a:defRPr>
            </a:lvl3pPr>
            <a:lvl4pPr>
              <a:lnSpc>
                <a:spcPct val="120000"/>
              </a:lnSpc>
              <a:defRPr sz="1695">
                <a:solidFill>
                  <a:schemeClr val="accent2"/>
                </a:solidFill>
              </a:defRPr>
            </a:lvl4pPr>
            <a:lvl5pPr>
              <a:lnSpc>
                <a:spcPct val="120000"/>
              </a:lnSpc>
              <a:defRPr sz="1695">
                <a:solidFill>
                  <a:schemeClr val="accent2"/>
                </a:solidFill>
              </a:defRPr>
            </a:lvl5pPr>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pic>
        <p:nvPicPr>
          <p:cNvPr id="7" name="图片 6"/>
          <p:cNvPicPr>
            <a:picLocks noChangeAspect="1"/>
          </p:cNvPicPr>
          <p:nvPr userDrawn="1"/>
        </p:nvPicPr>
        <p:blipFill rotWithShape="1">
          <a:blip r:embed="rId2" cstate="print"/>
          <a:srcRect r="1346"/>
          <a:stretch>
            <a:fillRect/>
          </a:stretch>
        </p:blipFill>
        <p:spPr>
          <a:xfrm>
            <a:off x="516" y="6149854"/>
            <a:ext cx="12191484" cy="411617"/>
          </a:xfrm>
          <a:prstGeom prst="rect">
            <a:avLst/>
          </a:prstGeom>
        </p:spPr>
      </p:pic>
      <p:pic>
        <p:nvPicPr>
          <p:cNvPr id="13" name="图片 12" descr="文本&#10;&#10;中度可信度描述已自动生成"/>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553162" y="263409"/>
            <a:ext cx="2305463" cy="757902"/>
          </a:xfrm>
          <a:prstGeom prst="rect">
            <a:avLst/>
          </a:prstGeom>
        </p:spPr>
      </p:pic>
      <p:sp>
        <p:nvSpPr>
          <p:cNvPr id="8" name="矩形 7"/>
          <p:cNvSpPr/>
          <p:nvPr userDrawn="1"/>
        </p:nvSpPr>
        <p:spPr>
          <a:xfrm>
            <a:off x="-1" y="311884"/>
            <a:ext cx="360363" cy="560759"/>
          </a:xfrm>
          <a:prstGeom prst="rect">
            <a:avLst/>
          </a:prstGeom>
          <a:gradFill>
            <a:gsLst>
              <a:gs pos="100000">
                <a:schemeClr val="accent4"/>
              </a:gs>
              <a:gs pos="62000">
                <a:schemeClr val="tx2"/>
              </a:gs>
            </a:gsLst>
            <a:lin ang="2700000" scaled="0"/>
          </a:gradFill>
          <a:ln w="12700" cap="flat" cmpd="sng" algn="ctr">
            <a:noFill/>
            <a:prstDash val="solid"/>
            <a:miter lim="800000"/>
          </a:ln>
          <a:effectLst/>
        </p:spPr>
        <p:txBody>
          <a:bodyPr rtlCol="0" anchor="ctr"/>
          <a:lstStyle/>
          <a:p>
            <a:pPr algn="just"/>
            <a:endParaRPr lang="zh-CN" altLang="en-US" dirty="0">
              <a:solidFill>
                <a:schemeClr val="tx2"/>
              </a:solidFill>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fld>
            <a:endParaRPr lang="zh-CN" altLang="en-US" dirty="0"/>
          </a:p>
        </p:txBody>
      </p:sp>
      <p:sp>
        <p:nvSpPr>
          <p:cNvPr id="32" name="文本占位符 31"/>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44170"/>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p:cNvSpPr>
            <a:spLocks noGrp="1"/>
          </p:cNvSpPr>
          <p:nvPr>
            <p:ph type="pic" sz="quarter" idx="12"/>
          </p:nvPr>
        </p:nvSpPr>
        <p:spPr>
          <a:xfrm>
            <a:off x="0" y="749300"/>
            <a:ext cx="12203394" cy="3191932"/>
          </a:xfrm>
          <a:prstGeom prst="rect">
            <a:avLst/>
          </a:prstGeom>
        </p:spPr>
        <p:txBody>
          <a:bodyPr/>
          <a:lstStyle/>
          <a:p>
            <a:endParaRPr lang="zh-CN" altLang="en-US"/>
          </a:p>
        </p:txBody>
      </p:sp>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52715"/>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p:cNvPicPr>
            <a:picLocks noChangeAspect="1"/>
          </p:cNvPicPr>
          <p:nvPr userDrawn="1"/>
        </p:nvPicPr>
        <p:blipFill>
          <a:blip r:embed="rId3">
            <a:alphaModFix amt="1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endParaRPr lang="zh-CN" altLang="en-US" dirty="0"/>
          </a:p>
        </p:txBody>
      </p:sp>
      <p:sp>
        <p:nvSpPr>
          <p:cNvPr id="15" name="图片占位符 14"/>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endParaRPr lang="zh-CN" altLang="en-US"/>
          </a:p>
        </p:txBody>
      </p:sp>
      <p:pic>
        <p:nvPicPr>
          <p:cNvPr id="6" name="图片 5"/>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p:cNvPicPr>
            <a:picLocks noChangeAspect="1"/>
          </p:cNvPicPr>
          <p:nvPr userDrawn="1"/>
        </p:nvPicPr>
        <p:blipFill rotWithShape="1">
          <a:blip r:embed="rId6"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p:cNvGrpSpPr/>
          <p:nvPr userDrawn="1"/>
        </p:nvGrpSpPr>
        <p:grpSpPr>
          <a:xfrm>
            <a:off x="304800" y="2455636"/>
            <a:ext cx="4122059" cy="1462680"/>
            <a:chOff x="304800" y="2709636"/>
            <a:chExt cx="4122059" cy="1462680"/>
          </a:xfrm>
        </p:grpSpPr>
        <p:grpSp>
          <p:nvGrpSpPr>
            <p:cNvPr id="5" name="组合 4"/>
            <p:cNvGrpSpPr/>
            <p:nvPr/>
          </p:nvGrpSpPr>
          <p:grpSpPr>
            <a:xfrm>
              <a:off x="304800" y="2709636"/>
              <a:ext cx="4122059" cy="1462680"/>
              <a:chOff x="667656" y="1497651"/>
              <a:chExt cx="4122059"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endParaRPr lang="zh-CN" altLang="en-US" sz="54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p:cNvSpPr>
            <a:spLocks noGrp="1"/>
          </p:cNvSpPr>
          <p:nvPr>
            <p:ph type="pic" sz="quarter" idx="10"/>
          </p:nvPr>
        </p:nvSpPr>
        <p:spPr>
          <a:xfrm>
            <a:off x="5772150" y="0"/>
            <a:ext cx="6419850" cy="6858000"/>
          </a:xfrm>
          <a:prstGeom prst="rect">
            <a:avLst/>
          </a:prstGeom>
        </p:spPr>
        <p:txBody>
          <a:bodyPr/>
          <a:lstStyle/>
          <a:p>
            <a:endParaRPr lang="zh-CN" altLang="en-US"/>
          </a:p>
        </p:txBody>
      </p:sp>
      <p:sp>
        <p:nvSpPr>
          <p:cNvPr id="22" name="矩形 21"/>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p:cNvGrpSpPr/>
          <p:nvPr userDrawn="1"/>
        </p:nvGrpSpPr>
        <p:grpSpPr>
          <a:xfrm>
            <a:off x="304800" y="2455636"/>
            <a:ext cx="4122059" cy="1462680"/>
            <a:chOff x="304800" y="2709636"/>
            <a:chExt cx="4122059" cy="1462680"/>
          </a:xfrm>
        </p:grpSpPr>
        <p:grpSp>
          <p:nvGrpSpPr>
            <p:cNvPr id="5" name="组合 4"/>
            <p:cNvGrpSpPr/>
            <p:nvPr/>
          </p:nvGrpSpPr>
          <p:grpSpPr>
            <a:xfrm>
              <a:off x="304800" y="2709636"/>
              <a:ext cx="4122059" cy="1462680"/>
              <a:chOff x="667656" y="1497651"/>
              <a:chExt cx="4122059"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endParaRPr lang="zh-CN" altLang="en-US" sz="54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p:cNvSpPr>
            <a:spLocks noGrp="1"/>
          </p:cNvSpPr>
          <p:nvPr>
            <p:ph type="pic" sz="quarter" idx="10"/>
          </p:nvPr>
        </p:nvSpPr>
        <p:spPr>
          <a:xfrm>
            <a:off x="5772150" y="0"/>
            <a:ext cx="6419850" cy="6858000"/>
          </a:xfrm>
          <a:prstGeom prst="rect">
            <a:avLst/>
          </a:prstGeom>
        </p:spPr>
        <p:txBody>
          <a:bodyPr/>
          <a:lstStyle/>
          <a:p>
            <a:endParaRPr lang="zh-CN" altLang="en-US"/>
          </a:p>
        </p:txBody>
      </p:sp>
      <p:sp>
        <p:nvSpPr>
          <p:cNvPr id="22" name="矩形 21"/>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p:cNvGrpSpPr/>
          <p:nvPr/>
        </p:nvGrpSpPr>
        <p:grpSpPr>
          <a:xfrm>
            <a:off x="4034970" y="685800"/>
            <a:ext cx="4122060" cy="1462680"/>
            <a:chOff x="667655" y="1497651"/>
            <a:chExt cx="4122060"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endParaRPr lang="zh-CN" altLang="en-US" sz="60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p:cNvSpPr>
            <a:spLocks noGrp="1"/>
          </p:cNvSpPr>
          <p:nvPr userDrawn="1">
            <p:ph type="pic" sz="quarter" idx="10"/>
          </p:nvPr>
        </p:nvSpPr>
        <p:spPr>
          <a:xfrm>
            <a:off x="-19050" y="3428999"/>
            <a:ext cx="12211050" cy="3428999"/>
          </a:xfrm>
          <a:prstGeom prst="rect">
            <a:avLst/>
          </a:prstGeom>
        </p:spPr>
        <p:txBody>
          <a:bodyPr/>
          <a:lstStyle/>
          <a:p>
            <a:endParaRPr lang="zh-CN" altLang="en-US"/>
          </a:p>
        </p:txBody>
      </p:sp>
      <p:sp>
        <p:nvSpPr>
          <p:cNvPr id="14" name="矩形 13"/>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12192000" cy="3442348"/>
          </a:xfrm>
          <a:prstGeom prst="rect">
            <a:avLst/>
          </a:prstGeom>
        </p:spPr>
        <p:txBody>
          <a:bodyPr/>
          <a:lstStyle/>
          <a:p>
            <a:endParaRPr lang="zh-CN" altLang="en-US" dirty="0"/>
          </a:p>
        </p:txBody>
      </p:sp>
      <p:sp>
        <p:nvSpPr>
          <p:cNvPr id="14" name="标题 13"/>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pic>
        <p:nvPicPr>
          <p:cNvPr id="35" name="图片 34"/>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39" name="文本占位符 38"/>
          <p:cNvSpPr>
            <a:spLocks noGrp="1"/>
          </p:cNvSpPr>
          <p:nvPr>
            <p:ph type="body" sz="quarter" idx="11" hasCustomPrompt="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5842000" cy="6877050"/>
          </a:xfrm>
          <a:prstGeom prst="rect">
            <a:avLst/>
          </a:prstGeom>
        </p:spPr>
        <p:txBody>
          <a:bodyPr/>
          <a:lstStyle/>
          <a:p>
            <a:endParaRPr lang="zh-CN" altLang="en-US" dirty="0"/>
          </a:p>
        </p:txBody>
      </p:sp>
      <p:sp>
        <p:nvSpPr>
          <p:cNvPr id="14" name="标题 13"/>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sp>
        <p:nvSpPr>
          <p:cNvPr id="39" name="文本占位符 38"/>
          <p:cNvSpPr>
            <a:spLocks noGrp="1"/>
          </p:cNvSpPr>
          <p:nvPr>
            <p:ph type="body" sz="quarter" idx="11" hasCustomPrompt="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pic>
        <p:nvPicPr>
          <p:cNvPr id="7" name="图片 6"/>
          <p:cNvPicPr>
            <a:picLocks noChangeAspect="1"/>
          </p:cNvPicPr>
          <p:nvPr userDrawn="1"/>
        </p:nvPicPr>
        <p:blipFill rotWithShape="1">
          <a:blip r:embed="rId3" cstate="print"/>
          <a:srcRect l="49487" r="1345"/>
          <a:stretch>
            <a:fillRect/>
          </a:stretch>
        </p:blipFill>
        <p:spPr>
          <a:xfrm>
            <a:off x="6238430" y="6041797"/>
            <a:ext cx="5920443" cy="411617"/>
          </a:xfrm>
          <a:prstGeom prst="rect">
            <a:avLst/>
          </a:prstGeom>
        </p:spPr>
      </p:pic>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4" name="图片 3"/>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11" name="平行四边形 1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endParaRPr lang="zh-CN" altLang="en-US" sz="2400" b="1" dirty="0">
              <a:solidFill>
                <a:schemeClr val="accent1"/>
              </a:solidFill>
            </a:endParaRPr>
          </a:p>
        </p:txBody>
      </p:sp>
      <p:sp>
        <p:nvSpPr>
          <p:cNvPr id="12" name="平行四边形 11"/>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endParaRPr lang="zh-CN" altLang="en-US" sz="2400" b="1" dirty="0">
              <a:solidFill>
                <a:schemeClr val="accent1">
                  <a:lumMod val="60000"/>
                  <a:lumOff val="40000"/>
                </a:schemeClr>
              </a:solidFill>
            </a:endParaRPr>
          </a:p>
        </p:txBody>
      </p:sp>
      <p:sp>
        <p:nvSpPr>
          <p:cNvPr id="15" name="平行四边形 14"/>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endParaRPr lang="zh-CN" altLang="en-US" sz="2400" b="1" dirty="0">
              <a:solidFill>
                <a:schemeClr val="accent1">
                  <a:lumMod val="60000"/>
                  <a:lumOff val="40000"/>
                </a:schemeClr>
              </a:solidFill>
            </a:endParaRPr>
          </a:p>
        </p:txBody>
      </p:sp>
      <p:sp>
        <p:nvSpPr>
          <p:cNvPr id="16" name="平行四边形 15"/>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endParaRPr lang="zh-CN" altLang="en-US" sz="2400" b="1" dirty="0">
              <a:solidFill>
                <a:schemeClr val="accent1">
                  <a:lumMod val="60000"/>
                  <a:lumOff val="40000"/>
                </a:schemeClr>
              </a:solidFill>
            </a:endParaRPr>
          </a:p>
        </p:txBody>
      </p:sp>
      <p:sp>
        <p:nvSpPr>
          <p:cNvPr id="17" name="平行四边形 16"/>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endParaRPr lang="zh-CN" altLang="en-US" sz="2400" b="1" dirty="0">
              <a:solidFill>
                <a:schemeClr val="accent1">
                  <a:lumMod val="60000"/>
                  <a:lumOff val="40000"/>
                </a:schemeClr>
              </a:solidFill>
            </a:endParaRPr>
          </a:p>
        </p:txBody>
      </p:sp>
      <p:pic>
        <p:nvPicPr>
          <p:cNvPr id="18" name="图片 17"/>
          <p:cNvPicPr>
            <a:picLocks noChangeAspect="1"/>
          </p:cNvPicPr>
          <p:nvPr userDrawn="1"/>
        </p:nvPicPr>
        <p:blipFill rotWithShape="1">
          <a:blip r:embed="rId4" cstate="print"/>
          <a:srcRect r="1346"/>
          <a:stretch>
            <a:fillRect/>
          </a:stretch>
        </p:blipFill>
        <p:spPr>
          <a:xfrm>
            <a:off x="516" y="6041797"/>
            <a:ext cx="12166903" cy="411617"/>
          </a:xfrm>
          <a:prstGeom prst="rect">
            <a:avLst/>
          </a:prstGeom>
        </p:spPr>
      </p:pic>
      <p:sp>
        <p:nvSpPr>
          <p:cNvPr id="21" name="平行四边形 2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7" name="图片 6"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7" name="文本占位符 16"/>
          <p:cNvSpPr>
            <a:spLocks noGrp="1"/>
          </p:cNvSpPr>
          <p:nvPr>
            <p:ph type="body" sz="quarter" idx="14" hasCustomPrompt="1"/>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21" name="平行四边形 20"/>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p:cNvPicPr>
            <a:picLocks noChangeAspect="1"/>
          </p:cNvPicPr>
          <p:nvPr userDrawn="1"/>
        </p:nvPicPr>
        <p:blipFill rotWithShape="1">
          <a:blip r:embed="rId5"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3" name="图片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endParaRPr lang="zh-CN" altLang="en-US" dirty="0"/>
          </a:p>
        </p:txBody>
      </p:sp>
      <p:pic>
        <p:nvPicPr>
          <p:cNvPr id="7" name="图片 6"/>
          <p:cNvPicPr>
            <a:picLocks noChangeAspect="1"/>
          </p:cNvPicPr>
          <p:nvPr userDrawn="1"/>
        </p:nvPicPr>
        <p:blipFill rotWithShape="1">
          <a:blip r:embed="rId2">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pic>
        <p:nvPicPr>
          <p:cNvPr id="5" name="图片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p:cNvPicPr>
            <a:picLocks noChangeAspect="1"/>
          </p:cNvPicPr>
          <p:nvPr userDrawn="1"/>
        </p:nvPicPr>
        <p:blipFill>
          <a:blip r:embed="rId4">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p:cNvGrpSpPr/>
          <p:nvPr/>
        </p:nvGrpSpPr>
        <p:grpSpPr>
          <a:xfrm>
            <a:off x="4034970" y="685800"/>
            <a:ext cx="4122060" cy="1462680"/>
            <a:chOff x="667655" y="1497651"/>
            <a:chExt cx="4122060"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endParaRPr lang="zh-CN" altLang="en-US" sz="60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p:cNvSpPr>
            <a:spLocks noGrp="1"/>
          </p:cNvSpPr>
          <p:nvPr userDrawn="1">
            <p:ph type="pic" sz="quarter" idx="10"/>
          </p:nvPr>
        </p:nvSpPr>
        <p:spPr>
          <a:xfrm>
            <a:off x="-19050" y="3428999"/>
            <a:ext cx="12211050" cy="3428999"/>
          </a:xfrm>
          <a:prstGeom prst="rect">
            <a:avLst/>
          </a:prstGeom>
        </p:spPr>
        <p:txBody>
          <a:bodyPr/>
          <a:lstStyle/>
          <a:p>
            <a:endParaRPr lang="zh-CN" altLang="en-US"/>
          </a:p>
        </p:txBody>
      </p:sp>
      <p:sp>
        <p:nvSpPr>
          <p:cNvPr id="14" name="矩形 13"/>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userDrawn="1">
  <p:cSld name="1_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46331" cy="369332"/>
          </a:xfrm>
          <a:prstGeom prst="rect">
            <a:avLst/>
          </a:prstGeom>
        </p:spPr>
        <p:txBody>
          <a:bodyPr wrap="none">
            <a:spAutoFit/>
          </a:bodyPr>
          <a:lstStyle/>
          <a:p>
            <a:pPr marL="0" marR="0" lvl="0" indent="0" defTabSz="609600" eaLnBrk="1" fontAlgn="auto" latinLnBrk="0" hangingPunct="1">
              <a:lnSpc>
                <a:spcPct val="100000"/>
              </a:lnSpc>
              <a:spcBef>
                <a:spcPts val="0"/>
              </a:spcBef>
              <a:spcAft>
                <a:spcPts val="0"/>
              </a:spcAft>
              <a:buClrTx/>
              <a:buSzTx/>
              <a:buFontTx/>
              <a:buNone/>
              <a:defRPr/>
            </a:pPr>
            <a:r>
              <a:rPr kumimoji="0" lang="zh-CN" altLang="en-US" sz="1800" b="0" i="0" u="none" strike="noStrike" kern="0" cap="none" spc="0" normalizeH="0" baseline="0" noProof="0">
                <a:ln>
                  <a:noFill/>
                </a:ln>
                <a:solidFill>
                  <a:srgbClr val="FFFFFF"/>
                </a:solidFill>
                <a:effectLst/>
                <a:uLnTx/>
                <a:uFillTx/>
                <a:latin typeface="Segoe UI Light"/>
                <a:ea typeface="微软雅黑"/>
                <a:cs typeface="Segoe UI Light"/>
              </a:rPr>
              <a:t>标注</a:t>
            </a:r>
            <a:endParaRPr kumimoji="0" lang="zh-CN" altLang="en-US" sz="18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1" name="矩形 10"/>
          <p:cNvSpPr/>
          <p:nvPr userDrawn="1"/>
        </p:nvSpPr>
        <p:spPr>
          <a:xfrm>
            <a:off x="2572589" y="759873"/>
            <a:ext cx="1402001" cy="2025170"/>
          </a:xfrm>
          <a:prstGeom prst="rect">
            <a:avLst/>
          </a:prstGeom>
        </p:spPr>
        <p:txBody>
          <a:bodyPr wrap="square">
            <a:spAutoFit/>
          </a:bodyPr>
          <a:lstStyle/>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使用说明 </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声明</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2" name="矩形 11"/>
          <p:cNvSpPr/>
          <p:nvPr userDrawn="1"/>
        </p:nvSpPr>
        <p:spPr>
          <a:xfrm>
            <a:off x="4153010" y="759873"/>
            <a:ext cx="7074345" cy="2585323"/>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模板为作者原创，著作权归作者所有。</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您仅可以个人非商业用途使用本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未经权利人书面明确授权，不可将信息内容的全部或部分用于出售，或以出租、出借、转让、分销、发布等其他任何方式供他人使用</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否则将承担法律责任。</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尊重知识产权并注重保护用户享有的各项权利。</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拥有对本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模板进行展示、报道、宣传及用于市场活动的权利，若在比赛或商业应用过程中发生版权纠纷，其法律责任由作者本人承担。</a:t>
            </a: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9600" eaLnBrk="1" fontAlgn="auto" latinLnBrk="0" hangingPunct="1">
              <a:lnSpc>
                <a:spcPct val="100000"/>
              </a:lnSpc>
              <a:spcBef>
                <a:spcPts val="0"/>
              </a:spcBef>
              <a:spcAft>
                <a:spcPts val="0"/>
              </a:spcAft>
              <a:buClrTx/>
              <a:buSzTx/>
              <a:buFontTx/>
              <a:buNone/>
              <a:defRPr/>
            </a:pPr>
            <a:r>
              <a:rPr kumimoji="1" lang="en-US" altLang="zh-CN" sz="1000" b="0" i="0" u="none" strike="noStrike" kern="0" cap="none" spc="0" normalizeH="0" baseline="0" noProof="0" dirty="0">
                <a:ln>
                  <a:noFill/>
                </a:ln>
                <a:solidFill>
                  <a:prstClr val="white"/>
                </a:solidFill>
                <a:effectLst/>
                <a:uLnTx/>
                <a:uFillTx/>
                <a:latin typeface="Segoe UI Light"/>
                <a:ea typeface="微软雅黑" charset="0"/>
                <a:cs typeface="Segoe UI Light"/>
              </a:rPr>
              <a:t>OfficePLUS</a:t>
            </a:r>
            <a:endParaRPr kumimoji="0" lang="zh-CN" altLang="en-US" sz="1000" b="0" i="0" u="none" strike="noStrike" kern="0" cap="none" spc="0" normalizeH="0" baseline="0" noProof="0" dirty="0">
              <a:ln>
                <a:noFill/>
              </a:ln>
              <a:solidFill>
                <a:prstClr val="white"/>
              </a:solidFill>
              <a:effectLst/>
              <a:uLnTx/>
              <a:uFillTx/>
              <a:latin typeface="Segoe UI Light"/>
              <a:ea typeface="微软雅黑" charset="0"/>
              <a:cs typeface="Segoe UI Light"/>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内页版式1">
    <p:spTree>
      <p:nvGrpSpPr>
        <p:cNvPr id="1" name=""/>
        <p:cNvGrpSpPr/>
        <p:nvPr/>
      </p:nvGrpSpPr>
      <p:grpSpPr>
        <a:xfrm>
          <a:off x="0" y="0"/>
          <a:ext cx="0" cy="0"/>
          <a:chOff x="0" y="0"/>
          <a:chExt cx="0" cy="0"/>
        </a:xfrm>
      </p:grpSpPr>
      <p:sp>
        <p:nvSpPr>
          <p:cNvPr id="2" name="标题 1"/>
          <p:cNvSpPr>
            <a:spLocks noGrp="1"/>
          </p:cNvSpPr>
          <p:nvPr>
            <p:ph type="title"/>
          </p:nvPr>
        </p:nvSpPr>
        <p:spPr>
          <a:xfrm>
            <a:off x="381368" y="263408"/>
            <a:ext cx="8940432" cy="657713"/>
          </a:xfrm>
          <a:prstGeom prst="rect">
            <a:avLst/>
          </a:prstGeom>
        </p:spPr>
        <p:txBody>
          <a:bodyPr anchor="ctr">
            <a:normAutofit/>
          </a:bodyPr>
          <a:lstStyle>
            <a:lvl1pPr>
              <a:lnSpc>
                <a:spcPct val="100000"/>
              </a:lnSpc>
              <a:defRPr sz="3200">
                <a:solidFill>
                  <a:schemeClr val="tx2"/>
                </a:solidFill>
              </a:defRPr>
            </a:lvl1pPr>
          </a:lstStyle>
          <a:p>
            <a:r>
              <a:rPr lang="zh-CN" altLang="en-US" dirty="0"/>
              <a:t>单击此处编辑母版标题样式</a:t>
            </a:r>
            <a:endParaRPr lang="zh-CN" altLang="en-US" dirty="0"/>
          </a:p>
        </p:txBody>
      </p:sp>
      <p:sp>
        <p:nvSpPr>
          <p:cNvPr id="5" name="内容占位符 4"/>
          <p:cNvSpPr>
            <a:spLocks noGrp="1"/>
          </p:cNvSpPr>
          <p:nvPr>
            <p:ph sz="quarter" idx="10" hasCustomPrompt="1"/>
          </p:nvPr>
        </p:nvSpPr>
        <p:spPr>
          <a:xfrm>
            <a:off x="381368" y="1142440"/>
            <a:ext cx="11429264" cy="4991454"/>
          </a:xfrm>
          <a:prstGeom prst="rect">
            <a:avLst/>
          </a:prstGeom>
        </p:spPr>
        <p:txBody>
          <a:bodyPr>
            <a:normAutofit/>
          </a:bodyPr>
          <a:lstStyle>
            <a:lvl1pPr>
              <a:lnSpc>
                <a:spcPct val="120000"/>
              </a:lnSpc>
              <a:defRPr sz="2500">
                <a:solidFill>
                  <a:schemeClr val="accent2"/>
                </a:solidFill>
              </a:defRPr>
            </a:lvl1pPr>
            <a:lvl2pPr>
              <a:lnSpc>
                <a:spcPct val="120000"/>
              </a:lnSpc>
              <a:defRPr sz="2115">
                <a:solidFill>
                  <a:schemeClr val="accent2"/>
                </a:solidFill>
              </a:defRPr>
            </a:lvl2pPr>
            <a:lvl3pPr>
              <a:lnSpc>
                <a:spcPct val="120000"/>
              </a:lnSpc>
              <a:defRPr sz="1905">
                <a:solidFill>
                  <a:schemeClr val="accent2"/>
                </a:solidFill>
              </a:defRPr>
            </a:lvl3pPr>
            <a:lvl4pPr>
              <a:lnSpc>
                <a:spcPct val="120000"/>
              </a:lnSpc>
              <a:defRPr sz="1695">
                <a:solidFill>
                  <a:schemeClr val="accent2"/>
                </a:solidFill>
              </a:defRPr>
            </a:lvl4pPr>
            <a:lvl5pPr>
              <a:lnSpc>
                <a:spcPct val="120000"/>
              </a:lnSpc>
              <a:defRPr sz="1695">
                <a:solidFill>
                  <a:schemeClr val="accent2"/>
                </a:solidFill>
              </a:defRPr>
            </a:lvl5pPr>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pic>
        <p:nvPicPr>
          <p:cNvPr id="7" name="图片 6"/>
          <p:cNvPicPr>
            <a:picLocks noChangeAspect="1"/>
          </p:cNvPicPr>
          <p:nvPr userDrawn="1"/>
        </p:nvPicPr>
        <p:blipFill rotWithShape="1">
          <a:blip r:embed="rId2" cstate="print"/>
          <a:srcRect r="1346"/>
          <a:stretch>
            <a:fillRect/>
          </a:stretch>
        </p:blipFill>
        <p:spPr>
          <a:xfrm>
            <a:off x="516" y="6149854"/>
            <a:ext cx="12191484" cy="411617"/>
          </a:xfrm>
          <a:prstGeom prst="rect">
            <a:avLst/>
          </a:prstGeom>
        </p:spPr>
      </p:pic>
      <p:pic>
        <p:nvPicPr>
          <p:cNvPr id="13" name="图片 12" descr="文本&#10;&#10;中度可信度描述已自动生成"/>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553162" y="263409"/>
            <a:ext cx="2305463" cy="757902"/>
          </a:xfrm>
          <a:prstGeom prst="rect">
            <a:avLst/>
          </a:prstGeom>
        </p:spPr>
      </p:pic>
      <p:sp>
        <p:nvSpPr>
          <p:cNvPr id="8" name="矩形 7"/>
          <p:cNvSpPr/>
          <p:nvPr userDrawn="1"/>
        </p:nvSpPr>
        <p:spPr>
          <a:xfrm>
            <a:off x="-1" y="311884"/>
            <a:ext cx="360363" cy="560759"/>
          </a:xfrm>
          <a:prstGeom prst="rect">
            <a:avLst/>
          </a:prstGeom>
          <a:gradFill>
            <a:gsLst>
              <a:gs pos="100000">
                <a:schemeClr val="accent4"/>
              </a:gs>
              <a:gs pos="62000">
                <a:schemeClr val="tx2"/>
              </a:gs>
            </a:gsLst>
            <a:lin ang="2700000" scaled="0"/>
          </a:gradFill>
          <a:ln w="12700" cap="flat" cmpd="sng" algn="ctr">
            <a:noFill/>
            <a:prstDash val="solid"/>
            <a:miter lim="800000"/>
          </a:ln>
          <a:effectLst/>
        </p:spPr>
        <p:txBody>
          <a:bodyPr rtlCol="0" anchor="ctr"/>
          <a:lstStyle/>
          <a:p>
            <a:pPr algn="just"/>
            <a:endParaRPr lang="zh-CN" altLang="en-US" dirty="0">
              <a:solidFill>
                <a:schemeClr val="tx2"/>
              </a:solidFill>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fld>
            <a:endParaRPr lang="zh-CN" altLang="en-US" dirty="0"/>
          </a:p>
        </p:txBody>
      </p:sp>
      <p:sp>
        <p:nvSpPr>
          <p:cNvPr id="32" name="文本占位符 31"/>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44170"/>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p:cNvSpPr>
            <a:spLocks noGrp="1"/>
          </p:cNvSpPr>
          <p:nvPr>
            <p:ph type="pic" sz="quarter" idx="12"/>
          </p:nvPr>
        </p:nvSpPr>
        <p:spPr>
          <a:xfrm>
            <a:off x="0" y="749300"/>
            <a:ext cx="12203394" cy="3191932"/>
          </a:xfrm>
          <a:prstGeom prst="rect">
            <a:avLst/>
          </a:prstGeom>
        </p:spPr>
        <p:txBody>
          <a:bodyPr/>
          <a:lstStyle/>
          <a:p>
            <a:endParaRPr lang="zh-CN" altLang="en-US"/>
          </a:p>
        </p:txBody>
      </p:sp>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52715"/>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p:cNvPicPr>
            <a:picLocks noChangeAspect="1"/>
          </p:cNvPicPr>
          <p:nvPr userDrawn="1"/>
        </p:nvPicPr>
        <p:blipFill>
          <a:blip r:embed="rId3">
            <a:alphaModFix amt="1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endParaRPr lang="zh-CN" altLang="en-US" dirty="0"/>
          </a:p>
        </p:txBody>
      </p:sp>
      <p:sp>
        <p:nvSpPr>
          <p:cNvPr id="15" name="图片占位符 14"/>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endParaRPr lang="zh-CN" altLang="en-US"/>
          </a:p>
        </p:txBody>
      </p:sp>
      <p:pic>
        <p:nvPicPr>
          <p:cNvPr id="6" name="图片 5"/>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p:cNvPicPr>
            <a:picLocks noChangeAspect="1"/>
          </p:cNvPicPr>
          <p:nvPr userDrawn="1"/>
        </p:nvPicPr>
        <p:blipFill rotWithShape="1">
          <a:blip r:embed="rId6"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p:cNvGrpSpPr/>
          <p:nvPr userDrawn="1"/>
        </p:nvGrpSpPr>
        <p:grpSpPr>
          <a:xfrm>
            <a:off x="304800" y="2455636"/>
            <a:ext cx="4122059" cy="1462680"/>
            <a:chOff x="304800" y="2709636"/>
            <a:chExt cx="4122059" cy="1462680"/>
          </a:xfrm>
        </p:grpSpPr>
        <p:grpSp>
          <p:nvGrpSpPr>
            <p:cNvPr id="5" name="组合 4"/>
            <p:cNvGrpSpPr/>
            <p:nvPr/>
          </p:nvGrpSpPr>
          <p:grpSpPr>
            <a:xfrm>
              <a:off x="304800" y="2709636"/>
              <a:ext cx="4122059" cy="1462680"/>
              <a:chOff x="667656" y="1497651"/>
              <a:chExt cx="4122059"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endParaRPr lang="zh-CN" altLang="en-US" sz="54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p:cNvSpPr>
            <a:spLocks noGrp="1"/>
          </p:cNvSpPr>
          <p:nvPr>
            <p:ph type="pic" sz="quarter" idx="10"/>
          </p:nvPr>
        </p:nvSpPr>
        <p:spPr>
          <a:xfrm>
            <a:off x="5772150" y="0"/>
            <a:ext cx="6419850" cy="6858000"/>
          </a:xfrm>
          <a:prstGeom prst="rect">
            <a:avLst/>
          </a:prstGeom>
        </p:spPr>
        <p:txBody>
          <a:bodyPr/>
          <a:lstStyle/>
          <a:p>
            <a:endParaRPr lang="zh-CN" altLang="en-US"/>
          </a:p>
        </p:txBody>
      </p:sp>
      <p:sp>
        <p:nvSpPr>
          <p:cNvPr id="22" name="矩形 21"/>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p:cNvGrpSpPr/>
          <p:nvPr/>
        </p:nvGrpSpPr>
        <p:grpSpPr>
          <a:xfrm>
            <a:off x="4034970" y="685800"/>
            <a:ext cx="4122060" cy="1462680"/>
            <a:chOff x="667655" y="1497651"/>
            <a:chExt cx="4122060"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endParaRPr lang="zh-CN" altLang="en-US" sz="60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p:cNvSpPr>
            <a:spLocks noGrp="1"/>
          </p:cNvSpPr>
          <p:nvPr userDrawn="1">
            <p:ph type="pic" sz="quarter" idx="10"/>
          </p:nvPr>
        </p:nvSpPr>
        <p:spPr>
          <a:xfrm>
            <a:off x="-19050" y="3428999"/>
            <a:ext cx="12211050" cy="3428999"/>
          </a:xfrm>
          <a:prstGeom prst="rect">
            <a:avLst/>
          </a:prstGeom>
        </p:spPr>
        <p:txBody>
          <a:bodyPr/>
          <a:lstStyle/>
          <a:p>
            <a:endParaRPr lang="zh-CN" altLang="en-US"/>
          </a:p>
        </p:txBody>
      </p:sp>
      <p:sp>
        <p:nvSpPr>
          <p:cNvPr id="14" name="矩形 13"/>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12192000" cy="3442348"/>
          </a:xfrm>
          <a:prstGeom prst="rect">
            <a:avLst/>
          </a:prstGeom>
        </p:spPr>
        <p:txBody>
          <a:bodyPr/>
          <a:lstStyle/>
          <a:p>
            <a:endParaRPr lang="zh-CN" altLang="en-US" dirty="0"/>
          </a:p>
        </p:txBody>
      </p:sp>
      <p:sp>
        <p:nvSpPr>
          <p:cNvPr id="14" name="标题 13"/>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pic>
        <p:nvPicPr>
          <p:cNvPr id="35" name="图片 34"/>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39" name="文本占位符 38"/>
          <p:cNvSpPr>
            <a:spLocks noGrp="1"/>
          </p:cNvSpPr>
          <p:nvPr>
            <p:ph type="body" sz="quarter" idx="11" hasCustomPrompt="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12192000" cy="3442348"/>
          </a:xfrm>
          <a:prstGeom prst="rect">
            <a:avLst/>
          </a:prstGeom>
        </p:spPr>
        <p:txBody>
          <a:bodyPr/>
          <a:lstStyle/>
          <a:p>
            <a:endParaRPr lang="zh-CN" altLang="en-US" dirty="0"/>
          </a:p>
        </p:txBody>
      </p:sp>
      <p:sp>
        <p:nvSpPr>
          <p:cNvPr id="14" name="标题 13"/>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pic>
        <p:nvPicPr>
          <p:cNvPr id="35" name="图片 34"/>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39" name="文本占位符 38"/>
          <p:cNvSpPr>
            <a:spLocks noGrp="1"/>
          </p:cNvSpPr>
          <p:nvPr>
            <p:ph type="body" sz="quarter" idx="11" hasCustomPrompt="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5842000" cy="6877050"/>
          </a:xfrm>
          <a:prstGeom prst="rect">
            <a:avLst/>
          </a:prstGeom>
        </p:spPr>
        <p:txBody>
          <a:bodyPr/>
          <a:lstStyle/>
          <a:p>
            <a:endParaRPr lang="zh-CN" altLang="en-US" dirty="0"/>
          </a:p>
        </p:txBody>
      </p:sp>
      <p:sp>
        <p:nvSpPr>
          <p:cNvPr id="14" name="标题 13"/>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sp>
        <p:nvSpPr>
          <p:cNvPr id="39" name="文本占位符 38"/>
          <p:cNvSpPr>
            <a:spLocks noGrp="1"/>
          </p:cNvSpPr>
          <p:nvPr>
            <p:ph type="body" sz="quarter" idx="11" hasCustomPrompt="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pic>
        <p:nvPicPr>
          <p:cNvPr id="7" name="图片 6"/>
          <p:cNvPicPr>
            <a:picLocks noChangeAspect="1"/>
          </p:cNvPicPr>
          <p:nvPr userDrawn="1"/>
        </p:nvPicPr>
        <p:blipFill rotWithShape="1">
          <a:blip r:embed="rId3" cstate="print"/>
          <a:srcRect l="49487" r="1345"/>
          <a:stretch>
            <a:fillRect/>
          </a:stretch>
        </p:blipFill>
        <p:spPr>
          <a:xfrm>
            <a:off x="6238430" y="6041797"/>
            <a:ext cx="5920443" cy="411617"/>
          </a:xfrm>
          <a:prstGeom prst="rect">
            <a:avLst/>
          </a:prstGeom>
        </p:spPr>
      </p:pic>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4" name="图片 3"/>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11" name="平行四边形 1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endParaRPr lang="zh-CN" altLang="en-US" sz="2400" b="1" dirty="0">
              <a:solidFill>
                <a:schemeClr val="accent1"/>
              </a:solidFill>
            </a:endParaRPr>
          </a:p>
        </p:txBody>
      </p:sp>
      <p:sp>
        <p:nvSpPr>
          <p:cNvPr id="12" name="平行四边形 11"/>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endParaRPr lang="zh-CN" altLang="en-US" sz="2400" b="1" dirty="0">
              <a:solidFill>
                <a:schemeClr val="accent1">
                  <a:lumMod val="60000"/>
                  <a:lumOff val="40000"/>
                </a:schemeClr>
              </a:solidFill>
            </a:endParaRPr>
          </a:p>
        </p:txBody>
      </p:sp>
      <p:sp>
        <p:nvSpPr>
          <p:cNvPr id="15" name="平行四边形 14"/>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endParaRPr lang="zh-CN" altLang="en-US" sz="2400" b="1" dirty="0">
              <a:solidFill>
                <a:schemeClr val="accent1">
                  <a:lumMod val="60000"/>
                  <a:lumOff val="40000"/>
                </a:schemeClr>
              </a:solidFill>
            </a:endParaRPr>
          </a:p>
        </p:txBody>
      </p:sp>
      <p:sp>
        <p:nvSpPr>
          <p:cNvPr id="16" name="平行四边形 15"/>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endParaRPr lang="zh-CN" altLang="en-US" sz="2400" b="1" dirty="0">
              <a:solidFill>
                <a:schemeClr val="accent1">
                  <a:lumMod val="60000"/>
                  <a:lumOff val="40000"/>
                </a:schemeClr>
              </a:solidFill>
            </a:endParaRPr>
          </a:p>
        </p:txBody>
      </p:sp>
      <p:sp>
        <p:nvSpPr>
          <p:cNvPr id="17" name="平行四边形 16"/>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endParaRPr lang="zh-CN" altLang="en-US" sz="2400" b="1" dirty="0">
              <a:solidFill>
                <a:schemeClr val="accent1">
                  <a:lumMod val="60000"/>
                  <a:lumOff val="40000"/>
                </a:schemeClr>
              </a:solidFill>
            </a:endParaRPr>
          </a:p>
        </p:txBody>
      </p:sp>
      <p:pic>
        <p:nvPicPr>
          <p:cNvPr id="18" name="图片 17"/>
          <p:cNvPicPr>
            <a:picLocks noChangeAspect="1"/>
          </p:cNvPicPr>
          <p:nvPr userDrawn="1"/>
        </p:nvPicPr>
        <p:blipFill rotWithShape="1">
          <a:blip r:embed="rId4" cstate="print"/>
          <a:srcRect r="1346"/>
          <a:stretch>
            <a:fillRect/>
          </a:stretch>
        </p:blipFill>
        <p:spPr>
          <a:xfrm>
            <a:off x="516" y="6041797"/>
            <a:ext cx="12166903" cy="411617"/>
          </a:xfrm>
          <a:prstGeom prst="rect">
            <a:avLst/>
          </a:prstGeom>
        </p:spPr>
      </p:pic>
      <p:sp>
        <p:nvSpPr>
          <p:cNvPr id="21" name="平行四边形 2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7" name="图片 6"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7" name="文本占位符 16"/>
          <p:cNvSpPr>
            <a:spLocks noGrp="1"/>
          </p:cNvSpPr>
          <p:nvPr>
            <p:ph type="body" sz="quarter" idx="14" hasCustomPrompt="1"/>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21" name="平行四边形 20"/>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p:cNvPicPr>
            <a:picLocks noChangeAspect="1"/>
          </p:cNvPicPr>
          <p:nvPr userDrawn="1"/>
        </p:nvPicPr>
        <p:blipFill rotWithShape="1">
          <a:blip r:embed="rId5"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3" name="图片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endParaRPr lang="zh-CN" altLang="en-US" dirty="0"/>
          </a:p>
        </p:txBody>
      </p:sp>
      <p:pic>
        <p:nvPicPr>
          <p:cNvPr id="7" name="图片 6"/>
          <p:cNvPicPr>
            <a:picLocks noChangeAspect="1"/>
          </p:cNvPicPr>
          <p:nvPr userDrawn="1"/>
        </p:nvPicPr>
        <p:blipFill rotWithShape="1">
          <a:blip r:embed="rId2">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pic>
        <p:nvPicPr>
          <p:cNvPr id="5" name="图片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p:cNvPicPr>
            <a:picLocks noChangeAspect="1"/>
          </p:cNvPicPr>
          <p:nvPr userDrawn="1"/>
        </p:nvPicPr>
        <p:blipFill>
          <a:blip r:embed="rId4">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userDrawn="1">
  <p:cSld name="1_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46331" cy="369332"/>
          </a:xfrm>
          <a:prstGeom prst="rect">
            <a:avLst/>
          </a:prstGeom>
        </p:spPr>
        <p:txBody>
          <a:bodyPr wrap="none">
            <a:spAutoFit/>
          </a:bodyPr>
          <a:lstStyle/>
          <a:p>
            <a:pPr marL="0" marR="0" lvl="0" indent="0" defTabSz="609600" eaLnBrk="1" fontAlgn="auto" latinLnBrk="0" hangingPunct="1">
              <a:lnSpc>
                <a:spcPct val="100000"/>
              </a:lnSpc>
              <a:spcBef>
                <a:spcPts val="0"/>
              </a:spcBef>
              <a:spcAft>
                <a:spcPts val="0"/>
              </a:spcAft>
              <a:buClrTx/>
              <a:buSzTx/>
              <a:buFontTx/>
              <a:buNone/>
              <a:defRPr/>
            </a:pPr>
            <a:r>
              <a:rPr kumimoji="0" lang="zh-CN" altLang="en-US" sz="1800" b="0" i="0" u="none" strike="noStrike" kern="0" cap="none" spc="0" normalizeH="0" baseline="0" noProof="0">
                <a:ln>
                  <a:noFill/>
                </a:ln>
                <a:solidFill>
                  <a:srgbClr val="FFFFFF"/>
                </a:solidFill>
                <a:effectLst/>
                <a:uLnTx/>
                <a:uFillTx/>
                <a:latin typeface="Segoe UI Light"/>
                <a:ea typeface="微软雅黑"/>
                <a:cs typeface="Segoe UI Light"/>
              </a:rPr>
              <a:t>标注</a:t>
            </a:r>
            <a:endParaRPr kumimoji="0" lang="zh-CN" altLang="en-US" sz="18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1" name="矩形 10"/>
          <p:cNvSpPr/>
          <p:nvPr userDrawn="1"/>
        </p:nvSpPr>
        <p:spPr>
          <a:xfrm>
            <a:off x="2572589" y="759873"/>
            <a:ext cx="1402001" cy="2025170"/>
          </a:xfrm>
          <a:prstGeom prst="rect">
            <a:avLst/>
          </a:prstGeom>
        </p:spPr>
        <p:txBody>
          <a:bodyPr wrap="square">
            <a:spAutoFit/>
          </a:bodyPr>
          <a:lstStyle/>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使用说明 </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声明</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2" name="矩形 11"/>
          <p:cNvSpPr/>
          <p:nvPr userDrawn="1"/>
        </p:nvSpPr>
        <p:spPr>
          <a:xfrm>
            <a:off x="4153010" y="759873"/>
            <a:ext cx="7074345" cy="2585323"/>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模板为作者原创，著作权归作者所有。</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您仅可以个人非商业用途使用本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未经权利人书面明确授权，不可将信息内容的全部或部分用于出售，或以出租、出借、转让、分销、发布等其他任何方式供他人使用</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否则将承担法律责任。</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尊重知识产权并注重保护用户享有的各项权利。</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拥有对本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模板进行展示、报道、宣传及用于市场活动的权利，若在比赛或商业应用过程中发生版权纠纷，其法律责任由作者本人承担。</a:t>
            </a: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9600" eaLnBrk="1" fontAlgn="auto" latinLnBrk="0" hangingPunct="1">
              <a:lnSpc>
                <a:spcPct val="100000"/>
              </a:lnSpc>
              <a:spcBef>
                <a:spcPts val="0"/>
              </a:spcBef>
              <a:spcAft>
                <a:spcPts val="0"/>
              </a:spcAft>
              <a:buClrTx/>
              <a:buSzTx/>
              <a:buFontTx/>
              <a:buNone/>
              <a:defRPr/>
            </a:pPr>
            <a:r>
              <a:rPr kumimoji="1" lang="en-US" altLang="zh-CN" sz="1000" b="0" i="0" u="none" strike="noStrike" kern="0" cap="none" spc="0" normalizeH="0" baseline="0" noProof="0" dirty="0">
                <a:ln>
                  <a:noFill/>
                </a:ln>
                <a:solidFill>
                  <a:prstClr val="white"/>
                </a:solidFill>
                <a:effectLst/>
                <a:uLnTx/>
                <a:uFillTx/>
                <a:latin typeface="Segoe UI Light"/>
                <a:ea typeface="微软雅黑" charset="0"/>
                <a:cs typeface="Segoe UI Light"/>
              </a:rPr>
              <a:t>OfficePLUS</a:t>
            </a:r>
            <a:endParaRPr kumimoji="0" lang="zh-CN" altLang="en-US" sz="1000" b="0" i="0" u="none" strike="noStrike" kern="0" cap="none" spc="0" normalizeH="0" baseline="0" noProof="0" dirty="0">
              <a:ln>
                <a:noFill/>
              </a:ln>
              <a:solidFill>
                <a:prstClr val="white"/>
              </a:solidFill>
              <a:effectLst/>
              <a:uLnTx/>
              <a:uFillTx/>
              <a:latin typeface="Segoe UI Light"/>
              <a:ea typeface="微软雅黑" charset="0"/>
              <a:cs typeface="Segoe UI Light"/>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5842000" cy="6877050"/>
          </a:xfrm>
          <a:prstGeom prst="rect">
            <a:avLst/>
          </a:prstGeom>
        </p:spPr>
        <p:txBody>
          <a:bodyPr/>
          <a:lstStyle/>
          <a:p>
            <a:endParaRPr lang="zh-CN" altLang="en-US" dirty="0"/>
          </a:p>
        </p:txBody>
      </p:sp>
      <p:sp>
        <p:nvSpPr>
          <p:cNvPr id="14" name="标题 13"/>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sp>
        <p:nvSpPr>
          <p:cNvPr id="39" name="文本占位符 38"/>
          <p:cNvSpPr>
            <a:spLocks noGrp="1"/>
          </p:cNvSpPr>
          <p:nvPr>
            <p:ph type="body" sz="quarter" idx="11" hasCustomPrompt="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pic>
        <p:nvPicPr>
          <p:cNvPr id="7" name="图片 6"/>
          <p:cNvPicPr>
            <a:picLocks noChangeAspect="1"/>
          </p:cNvPicPr>
          <p:nvPr userDrawn="1"/>
        </p:nvPicPr>
        <p:blipFill rotWithShape="1">
          <a:blip r:embed="rId3" cstate="print"/>
          <a:srcRect l="49487" r="1345"/>
          <a:stretch>
            <a:fillRect/>
          </a:stretch>
        </p:blipFill>
        <p:spPr>
          <a:xfrm>
            <a:off x="6238430" y="6041797"/>
            <a:ext cx="5920443" cy="411617"/>
          </a:xfrm>
          <a:prstGeom prst="rect">
            <a:avLst/>
          </a:prstGeom>
        </p:spPr>
      </p:pic>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内页版式1">
    <p:spTree>
      <p:nvGrpSpPr>
        <p:cNvPr id="1" name=""/>
        <p:cNvGrpSpPr/>
        <p:nvPr/>
      </p:nvGrpSpPr>
      <p:grpSpPr>
        <a:xfrm>
          <a:off x="0" y="0"/>
          <a:ext cx="0" cy="0"/>
          <a:chOff x="0" y="0"/>
          <a:chExt cx="0" cy="0"/>
        </a:xfrm>
      </p:grpSpPr>
      <p:sp>
        <p:nvSpPr>
          <p:cNvPr id="2" name="标题 1"/>
          <p:cNvSpPr>
            <a:spLocks noGrp="1"/>
          </p:cNvSpPr>
          <p:nvPr>
            <p:ph type="title"/>
          </p:nvPr>
        </p:nvSpPr>
        <p:spPr>
          <a:xfrm>
            <a:off x="381368" y="263408"/>
            <a:ext cx="8940432" cy="657713"/>
          </a:xfrm>
          <a:prstGeom prst="rect">
            <a:avLst/>
          </a:prstGeom>
        </p:spPr>
        <p:txBody>
          <a:bodyPr anchor="ctr">
            <a:normAutofit/>
          </a:bodyPr>
          <a:lstStyle>
            <a:lvl1pPr>
              <a:lnSpc>
                <a:spcPct val="100000"/>
              </a:lnSpc>
              <a:defRPr sz="3200">
                <a:solidFill>
                  <a:schemeClr val="tx2"/>
                </a:solidFill>
              </a:defRPr>
            </a:lvl1pPr>
          </a:lstStyle>
          <a:p>
            <a:r>
              <a:rPr lang="zh-CN" altLang="en-US" dirty="0"/>
              <a:t>单击此处编辑母版标题样式</a:t>
            </a:r>
            <a:endParaRPr lang="zh-CN" altLang="en-US" dirty="0"/>
          </a:p>
        </p:txBody>
      </p:sp>
      <p:sp>
        <p:nvSpPr>
          <p:cNvPr id="5" name="内容占位符 4"/>
          <p:cNvSpPr>
            <a:spLocks noGrp="1"/>
          </p:cNvSpPr>
          <p:nvPr>
            <p:ph sz="quarter" idx="10" hasCustomPrompt="1"/>
          </p:nvPr>
        </p:nvSpPr>
        <p:spPr>
          <a:xfrm>
            <a:off x="381368" y="1142440"/>
            <a:ext cx="11429264" cy="4991454"/>
          </a:xfrm>
          <a:prstGeom prst="rect">
            <a:avLst/>
          </a:prstGeom>
        </p:spPr>
        <p:txBody>
          <a:bodyPr>
            <a:normAutofit/>
          </a:bodyPr>
          <a:lstStyle>
            <a:lvl1pPr>
              <a:lnSpc>
                <a:spcPct val="120000"/>
              </a:lnSpc>
              <a:defRPr sz="2500">
                <a:solidFill>
                  <a:schemeClr val="accent2"/>
                </a:solidFill>
              </a:defRPr>
            </a:lvl1pPr>
            <a:lvl2pPr>
              <a:lnSpc>
                <a:spcPct val="120000"/>
              </a:lnSpc>
              <a:defRPr sz="2115">
                <a:solidFill>
                  <a:schemeClr val="accent2"/>
                </a:solidFill>
              </a:defRPr>
            </a:lvl2pPr>
            <a:lvl3pPr>
              <a:lnSpc>
                <a:spcPct val="120000"/>
              </a:lnSpc>
              <a:defRPr sz="1905">
                <a:solidFill>
                  <a:schemeClr val="accent2"/>
                </a:solidFill>
              </a:defRPr>
            </a:lvl3pPr>
            <a:lvl4pPr>
              <a:lnSpc>
                <a:spcPct val="120000"/>
              </a:lnSpc>
              <a:defRPr sz="1695">
                <a:solidFill>
                  <a:schemeClr val="accent2"/>
                </a:solidFill>
              </a:defRPr>
            </a:lvl4pPr>
            <a:lvl5pPr>
              <a:lnSpc>
                <a:spcPct val="120000"/>
              </a:lnSpc>
              <a:defRPr sz="1695">
                <a:solidFill>
                  <a:schemeClr val="accent2"/>
                </a:solidFill>
              </a:defRPr>
            </a:lvl5pPr>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pic>
        <p:nvPicPr>
          <p:cNvPr id="7" name="图片 6"/>
          <p:cNvPicPr>
            <a:picLocks noChangeAspect="1"/>
          </p:cNvPicPr>
          <p:nvPr userDrawn="1"/>
        </p:nvPicPr>
        <p:blipFill rotWithShape="1">
          <a:blip r:embed="rId2" cstate="print"/>
          <a:srcRect r="1346"/>
          <a:stretch>
            <a:fillRect/>
          </a:stretch>
        </p:blipFill>
        <p:spPr>
          <a:xfrm>
            <a:off x="516" y="6149854"/>
            <a:ext cx="12191484" cy="411617"/>
          </a:xfrm>
          <a:prstGeom prst="rect">
            <a:avLst/>
          </a:prstGeom>
        </p:spPr>
      </p:pic>
      <p:pic>
        <p:nvPicPr>
          <p:cNvPr id="13" name="图片 12" descr="文本&#10;&#10;中度可信度描述已自动生成"/>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553162" y="263409"/>
            <a:ext cx="2305463" cy="757902"/>
          </a:xfrm>
          <a:prstGeom prst="rect">
            <a:avLst/>
          </a:prstGeom>
        </p:spPr>
      </p:pic>
      <p:sp>
        <p:nvSpPr>
          <p:cNvPr id="8" name="矩形 7"/>
          <p:cNvSpPr/>
          <p:nvPr userDrawn="1"/>
        </p:nvSpPr>
        <p:spPr>
          <a:xfrm>
            <a:off x="-1" y="311884"/>
            <a:ext cx="360363" cy="560759"/>
          </a:xfrm>
          <a:prstGeom prst="rect">
            <a:avLst/>
          </a:prstGeom>
          <a:gradFill>
            <a:gsLst>
              <a:gs pos="100000">
                <a:schemeClr val="accent4"/>
              </a:gs>
              <a:gs pos="62000">
                <a:schemeClr val="tx2"/>
              </a:gs>
            </a:gsLst>
            <a:lin ang="2700000" scaled="0"/>
          </a:gradFill>
          <a:ln w="12700" cap="flat" cmpd="sng" algn="ctr">
            <a:noFill/>
            <a:prstDash val="solid"/>
            <a:miter lim="800000"/>
          </a:ln>
          <a:effectLst/>
        </p:spPr>
        <p:txBody>
          <a:bodyPr rtlCol="0" anchor="ctr"/>
          <a:lstStyle/>
          <a:p>
            <a:pPr algn="just"/>
            <a:endParaRPr lang="zh-CN" altLang="en-US" dirty="0">
              <a:solidFill>
                <a:schemeClr val="tx2"/>
              </a:solidFill>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fld>
            <a:endParaRPr lang="zh-CN" altLang="en-US" dirty="0"/>
          </a:p>
        </p:txBody>
      </p:sp>
      <p:sp>
        <p:nvSpPr>
          <p:cNvPr id="32" name="文本占位符 31"/>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44170"/>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p:cNvSpPr>
            <a:spLocks noGrp="1"/>
          </p:cNvSpPr>
          <p:nvPr>
            <p:ph type="pic" sz="quarter" idx="12"/>
          </p:nvPr>
        </p:nvSpPr>
        <p:spPr>
          <a:xfrm>
            <a:off x="0" y="749300"/>
            <a:ext cx="12203394" cy="3191932"/>
          </a:xfrm>
          <a:prstGeom prst="rect">
            <a:avLst/>
          </a:prstGeom>
        </p:spPr>
        <p:txBody>
          <a:bodyPr/>
          <a:lstStyle/>
          <a:p>
            <a:endParaRPr lang="zh-CN" altLang="en-US"/>
          </a:p>
        </p:txBody>
      </p:sp>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52715"/>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p:cNvPicPr>
            <a:picLocks noChangeAspect="1"/>
          </p:cNvPicPr>
          <p:nvPr userDrawn="1"/>
        </p:nvPicPr>
        <p:blipFill>
          <a:blip r:embed="rId3">
            <a:alphaModFix amt="1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endParaRPr lang="zh-CN" altLang="en-US" dirty="0"/>
          </a:p>
        </p:txBody>
      </p:sp>
      <p:sp>
        <p:nvSpPr>
          <p:cNvPr id="15" name="图片占位符 14"/>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endParaRPr lang="zh-CN" altLang="en-US"/>
          </a:p>
        </p:txBody>
      </p:sp>
      <p:pic>
        <p:nvPicPr>
          <p:cNvPr id="6" name="图片 5"/>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p:cNvPicPr>
            <a:picLocks noChangeAspect="1"/>
          </p:cNvPicPr>
          <p:nvPr userDrawn="1"/>
        </p:nvPicPr>
        <p:blipFill rotWithShape="1">
          <a:blip r:embed="rId6"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p:cNvGrpSpPr/>
          <p:nvPr userDrawn="1"/>
        </p:nvGrpSpPr>
        <p:grpSpPr>
          <a:xfrm>
            <a:off x="304800" y="2455636"/>
            <a:ext cx="4122059" cy="1462680"/>
            <a:chOff x="304800" y="2709636"/>
            <a:chExt cx="4122059" cy="1462680"/>
          </a:xfrm>
        </p:grpSpPr>
        <p:grpSp>
          <p:nvGrpSpPr>
            <p:cNvPr id="5" name="组合 4"/>
            <p:cNvGrpSpPr/>
            <p:nvPr/>
          </p:nvGrpSpPr>
          <p:grpSpPr>
            <a:xfrm>
              <a:off x="304800" y="2709636"/>
              <a:ext cx="4122059" cy="1462680"/>
              <a:chOff x="667656" y="1497651"/>
              <a:chExt cx="4122059"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endParaRPr lang="zh-CN" altLang="en-US" sz="54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p:cNvSpPr>
            <a:spLocks noGrp="1"/>
          </p:cNvSpPr>
          <p:nvPr>
            <p:ph type="pic" sz="quarter" idx="10"/>
          </p:nvPr>
        </p:nvSpPr>
        <p:spPr>
          <a:xfrm>
            <a:off x="5772150" y="0"/>
            <a:ext cx="6419850" cy="6858000"/>
          </a:xfrm>
          <a:prstGeom prst="rect">
            <a:avLst/>
          </a:prstGeom>
        </p:spPr>
        <p:txBody>
          <a:bodyPr/>
          <a:lstStyle/>
          <a:p>
            <a:endParaRPr lang="zh-CN" altLang="en-US"/>
          </a:p>
        </p:txBody>
      </p:sp>
      <p:sp>
        <p:nvSpPr>
          <p:cNvPr id="22" name="矩形 21"/>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p:cNvGrpSpPr/>
          <p:nvPr/>
        </p:nvGrpSpPr>
        <p:grpSpPr>
          <a:xfrm>
            <a:off x="4034970" y="685800"/>
            <a:ext cx="4122060" cy="1462680"/>
            <a:chOff x="667655" y="1497651"/>
            <a:chExt cx="4122060"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endParaRPr lang="zh-CN" altLang="en-US" sz="60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p:cNvSpPr>
            <a:spLocks noGrp="1"/>
          </p:cNvSpPr>
          <p:nvPr userDrawn="1">
            <p:ph type="pic" sz="quarter" idx="10"/>
          </p:nvPr>
        </p:nvSpPr>
        <p:spPr>
          <a:xfrm>
            <a:off x="-19050" y="3428999"/>
            <a:ext cx="12211050" cy="3428999"/>
          </a:xfrm>
          <a:prstGeom prst="rect">
            <a:avLst/>
          </a:prstGeom>
        </p:spPr>
        <p:txBody>
          <a:bodyPr/>
          <a:lstStyle/>
          <a:p>
            <a:endParaRPr lang="zh-CN" altLang="en-US"/>
          </a:p>
        </p:txBody>
      </p:sp>
      <p:sp>
        <p:nvSpPr>
          <p:cNvPr id="14" name="矩形 13"/>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12192000" cy="3442348"/>
          </a:xfrm>
          <a:prstGeom prst="rect">
            <a:avLst/>
          </a:prstGeom>
        </p:spPr>
        <p:txBody>
          <a:bodyPr/>
          <a:lstStyle/>
          <a:p>
            <a:endParaRPr lang="zh-CN" altLang="en-US" dirty="0"/>
          </a:p>
        </p:txBody>
      </p:sp>
      <p:sp>
        <p:nvSpPr>
          <p:cNvPr id="14" name="标题 13"/>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pic>
        <p:nvPicPr>
          <p:cNvPr id="35" name="图片 34"/>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39" name="文本占位符 38"/>
          <p:cNvSpPr>
            <a:spLocks noGrp="1"/>
          </p:cNvSpPr>
          <p:nvPr>
            <p:ph type="body" sz="quarter" idx="11" hasCustomPrompt="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5842000" cy="6877050"/>
          </a:xfrm>
          <a:prstGeom prst="rect">
            <a:avLst/>
          </a:prstGeom>
        </p:spPr>
        <p:txBody>
          <a:bodyPr/>
          <a:lstStyle/>
          <a:p>
            <a:endParaRPr lang="zh-CN" altLang="en-US" dirty="0"/>
          </a:p>
        </p:txBody>
      </p:sp>
      <p:sp>
        <p:nvSpPr>
          <p:cNvPr id="14" name="标题 13"/>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sp>
        <p:nvSpPr>
          <p:cNvPr id="39" name="文本占位符 38"/>
          <p:cNvSpPr>
            <a:spLocks noGrp="1"/>
          </p:cNvSpPr>
          <p:nvPr>
            <p:ph type="body" sz="quarter" idx="11" hasCustomPrompt="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pic>
        <p:nvPicPr>
          <p:cNvPr id="7" name="图片 6"/>
          <p:cNvPicPr>
            <a:picLocks noChangeAspect="1"/>
          </p:cNvPicPr>
          <p:nvPr userDrawn="1"/>
        </p:nvPicPr>
        <p:blipFill rotWithShape="1">
          <a:blip r:embed="rId3" cstate="print"/>
          <a:srcRect l="49487" r="1345"/>
          <a:stretch>
            <a:fillRect/>
          </a:stretch>
        </p:blipFill>
        <p:spPr>
          <a:xfrm>
            <a:off x="6238430" y="6041797"/>
            <a:ext cx="5920443" cy="411617"/>
          </a:xfrm>
          <a:prstGeom prst="rect">
            <a:avLst/>
          </a:prstGeom>
        </p:spPr>
      </p:pic>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4" name="图片 3"/>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11" name="平行四边形 1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endParaRPr lang="zh-CN" altLang="en-US" sz="2400" b="1" dirty="0">
              <a:solidFill>
                <a:schemeClr val="accent1"/>
              </a:solidFill>
            </a:endParaRPr>
          </a:p>
        </p:txBody>
      </p:sp>
      <p:sp>
        <p:nvSpPr>
          <p:cNvPr id="12" name="平行四边形 11"/>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endParaRPr lang="zh-CN" altLang="en-US" sz="2400" b="1" dirty="0">
              <a:solidFill>
                <a:schemeClr val="accent1">
                  <a:lumMod val="60000"/>
                  <a:lumOff val="40000"/>
                </a:schemeClr>
              </a:solidFill>
            </a:endParaRPr>
          </a:p>
        </p:txBody>
      </p:sp>
      <p:sp>
        <p:nvSpPr>
          <p:cNvPr id="15" name="平行四边形 14"/>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endParaRPr lang="zh-CN" altLang="en-US" sz="2400" b="1" dirty="0">
              <a:solidFill>
                <a:schemeClr val="accent1">
                  <a:lumMod val="60000"/>
                  <a:lumOff val="40000"/>
                </a:schemeClr>
              </a:solidFill>
            </a:endParaRPr>
          </a:p>
        </p:txBody>
      </p:sp>
      <p:sp>
        <p:nvSpPr>
          <p:cNvPr id="16" name="平行四边形 15"/>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endParaRPr lang="zh-CN" altLang="en-US" sz="2400" b="1" dirty="0">
              <a:solidFill>
                <a:schemeClr val="accent1">
                  <a:lumMod val="60000"/>
                  <a:lumOff val="40000"/>
                </a:schemeClr>
              </a:solidFill>
            </a:endParaRPr>
          </a:p>
        </p:txBody>
      </p:sp>
      <p:sp>
        <p:nvSpPr>
          <p:cNvPr id="17" name="平行四边形 16"/>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endParaRPr lang="zh-CN" altLang="en-US" sz="2400" b="1" dirty="0">
              <a:solidFill>
                <a:schemeClr val="accent1">
                  <a:lumMod val="60000"/>
                  <a:lumOff val="40000"/>
                </a:schemeClr>
              </a:solidFill>
            </a:endParaRPr>
          </a:p>
        </p:txBody>
      </p:sp>
      <p:pic>
        <p:nvPicPr>
          <p:cNvPr id="18" name="图片 17"/>
          <p:cNvPicPr>
            <a:picLocks noChangeAspect="1"/>
          </p:cNvPicPr>
          <p:nvPr userDrawn="1"/>
        </p:nvPicPr>
        <p:blipFill rotWithShape="1">
          <a:blip r:embed="rId4" cstate="print"/>
          <a:srcRect r="1346"/>
          <a:stretch>
            <a:fillRect/>
          </a:stretch>
        </p:blipFill>
        <p:spPr>
          <a:xfrm>
            <a:off x="516" y="6041797"/>
            <a:ext cx="12166903" cy="411617"/>
          </a:xfrm>
          <a:prstGeom prst="rect">
            <a:avLst/>
          </a:prstGeom>
        </p:spPr>
      </p:pic>
      <p:sp>
        <p:nvSpPr>
          <p:cNvPr id="21" name="平行四边形 2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4" name="图片 3"/>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11" name="平行四边形 1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7" name="图片 6"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7" name="文本占位符 16"/>
          <p:cNvSpPr>
            <a:spLocks noGrp="1"/>
          </p:cNvSpPr>
          <p:nvPr>
            <p:ph type="body" sz="quarter" idx="14" hasCustomPrompt="1"/>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21" name="平行四边形 20"/>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p:cNvPicPr>
            <a:picLocks noChangeAspect="1"/>
          </p:cNvPicPr>
          <p:nvPr userDrawn="1"/>
        </p:nvPicPr>
        <p:blipFill rotWithShape="1">
          <a:blip r:embed="rId5"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3" name="图片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endParaRPr lang="zh-CN" altLang="en-US" dirty="0"/>
          </a:p>
        </p:txBody>
      </p:sp>
      <p:pic>
        <p:nvPicPr>
          <p:cNvPr id="7" name="图片 6"/>
          <p:cNvPicPr>
            <a:picLocks noChangeAspect="1"/>
          </p:cNvPicPr>
          <p:nvPr userDrawn="1"/>
        </p:nvPicPr>
        <p:blipFill rotWithShape="1">
          <a:blip r:embed="rId2">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pic>
        <p:nvPicPr>
          <p:cNvPr id="5" name="图片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p:cNvPicPr>
            <a:picLocks noChangeAspect="1"/>
          </p:cNvPicPr>
          <p:nvPr userDrawn="1"/>
        </p:nvPicPr>
        <p:blipFill>
          <a:blip r:embed="rId4">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userDrawn="1">
  <p:cSld name="1_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46331" cy="369332"/>
          </a:xfrm>
          <a:prstGeom prst="rect">
            <a:avLst/>
          </a:prstGeom>
        </p:spPr>
        <p:txBody>
          <a:bodyPr wrap="none">
            <a:spAutoFit/>
          </a:bodyPr>
          <a:lstStyle/>
          <a:p>
            <a:pPr marL="0" marR="0" lvl="0" indent="0" defTabSz="609600" eaLnBrk="1" fontAlgn="auto" latinLnBrk="0" hangingPunct="1">
              <a:lnSpc>
                <a:spcPct val="100000"/>
              </a:lnSpc>
              <a:spcBef>
                <a:spcPts val="0"/>
              </a:spcBef>
              <a:spcAft>
                <a:spcPts val="0"/>
              </a:spcAft>
              <a:buClrTx/>
              <a:buSzTx/>
              <a:buFontTx/>
              <a:buNone/>
              <a:defRPr/>
            </a:pPr>
            <a:r>
              <a:rPr kumimoji="0" lang="zh-CN" altLang="en-US" sz="1800" b="0" i="0" u="none" strike="noStrike" kern="0" cap="none" spc="0" normalizeH="0" baseline="0" noProof="0">
                <a:ln>
                  <a:noFill/>
                </a:ln>
                <a:solidFill>
                  <a:srgbClr val="FFFFFF"/>
                </a:solidFill>
                <a:effectLst/>
                <a:uLnTx/>
                <a:uFillTx/>
                <a:latin typeface="Segoe UI Light"/>
                <a:ea typeface="微软雅黑"/>
                <a:cs typeface="Segoe UI Light"/>
              </a:rPr>
              <a:t>标注</a:t>
            </a:r>
            <a:endParaRPr kumimoji="0" lang="zh-CN" altLang="en-US" sz="18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1" name="矩形 10"/>
          <p:cNvSpPr/>
          <p:nvPr userDrawn="1"/>
        </p:nvSpPr>
        <p:spPr>
          <a:xfrm>
            <a:off x="2572589" y="759873"/>
            <a:ext cx="1402001" cy="2025170"/>
          </a:xfrm>
          <a:prstGeom prst="rect">
            <a:avLst/>
          </a:prstGeom>
        </p:spPr>
        <p:txBody>
          <a:bodyPr wrap="square">
            <a:spAutoFit/>
          </a:bodyPr>
          <a:lstStyle/>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使用说明 </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声明</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2" name="矩形 11"/>
          <p:cNvSpPr/>
          <p:nvPr userDrawn="1"/>
        </p:nvSpPr>
        <p:spPr>
          <a:xfrm>
            <a:off x="4153010" y="759873"/>
            <a:ext cx="7074345" cy="2585323"/>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模板为作者原创，著作权归作者所有。</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您仅可以个人非商业用途使用本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未经权利人书面明确授权，不可将信息内容的全部或部分用于出售，或以出租、出借、转让、分销、发布等其他任何方式供他人使用</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否则将承担法律责任。</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尊重知识产权并注重保护用户享有的各项权利。</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600"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拥有对本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模板进行展示、报道、宣传及用于市场活动的权利，若在比赛或商业应用过程中发生版权纠纷，其法律责任由作者本人承担。</a:t>
            </a: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9600" eaLnBrk="1" fontAlgn="auto" latinLnBrk="0" hangingPunct="1">
              <a:lnSpc>
                <a:spcPct val="100000"/>
              </a:lnSpc>
              <a:spcBef>
                <a:spcPts val="0"/>
              </a:spcBef>
              <a:spcAft>
                <a:spcPts val="0"/>
              </a:spcAft>
              <a:buClrTx/>
              <a:buSzTx/>
              <a:buFontTx/>
              <a:buNone/>
              <a:defRPr/>
            </a:pPr>
            <a:r>
              <a:rPr kumimoji="1" lang="en-US" altLang="zh-CN" sz="1000" b="0" i="0" u="none" strike="noStrike" kern="0" cap="none" spc="0" normalizeH="0" baseline="0" noProof="0" dirty="0">
                <a:ln>
                  <a:noFill/>
                </a:ln>
                <a:solidFill>
                  <a:prstClr val="white"/>
                </a:solidFill>
                <a:effectLst/>
                <a:uLnTx/>
                <a:uFillTx/>
                <a:latin typeface="Segoe UI Light"/>
                <a:ea typeface="微软雅黑" charset="0"/>
                <a:cs typeface="Segoe UI Light"/>
              </a:rPr>
              <a:t>OfficePLUS</a:t>
            </a:r>
            <a:endParaRPr kumimoji="0" lang="zh-CN" altLang="en-US" sz="1000" b="0" i="0" u="none" strike="noStrike" kern="0" cap="none" spc="0" normalizeH="0" baseline="0" noProof="0" dirty="0">
              <a:ln>
                <a:noFill/>
              </a:ln>
              <a:solidFill>
                <a:prstClr val="white"/>
              </a:solidFill>
              <a:effectLst/>
              <a:uLnTx/>
              <a:uFillTx/>
              <a:latin typeface="Segoe UI Light"/>
              <a:ea typeface="微软雅黑" charset="0"/>
              <a:cs typeface="Segoe UI Light"/>
            </a:endParaRPr>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内页版式1">
    <p:spTree>
      <p:nvGrpSpPr>
        <p:cNvPr id="1" name=""/>
        <p:cNvGrpSpPr/>
        <p:nvPr/>
      </p:nvGrpSpPr>
      <p:grpSpPr>
        <a:xfrm>
          <a:off x="0" y="0"/>
          <a:ext cx="0" cy="0"/>
          <a:chOff x="0" y="0"/>
          <a:chExt cx="0" cy="0"/>
        </a:xfrm>
      </p:grpSpPr>
      <p:sp>
        <p:nvSpPr>
          <p:cNvPr id="2" name="标题 1"/>
          <p:cNvSpPr>
            <a:spLocks noGrp="1"/>
          </p:cNvSpPr>
          <p:nvPr>
            <p:ph type="title"/>
          </p:nvPr>
        </p:nvSpPr>
        <p:spPr>
          <a:xfrm>
            <a:off x="381368" y="263408"/>
            <a:ext cx="8940432" cy="657713"/>
          </a:xfrm>
          <a:prstGeom prst="rect">
            <a:avLst/>
          </a:prstGeom>
        </p:spPr>
        <p:txBody>
          <a:bodyPr anchor="ctr">
            <a:normAutofit/>
          </a:bodyPr>
          <a:lstStyle>
            <a:lvl1pPr>
              <a:lnSpc>
                <a:spcPct val="100000"/>
              </a:lnSpc>
              <a:defRPr sz="3200">
                <a:solidFill>
                  <a:schemeClr val="tx2"/>
                </a:solidFill>
              </a:defRPr>
            </a:lvl1pPr>
          </a:lstStyle>
          <a:p>
            <a:r>
              <a:rPr lang="zh-CN" altLang="en-US" dirty="0"/>
              <a:t>单击此处编辑母版标题样式</a:t>
            </a:r>
            <a:endParaRPr lang="zh-CN" altLang="en-US" dirty="0"/>
          </a:p>
        </p:txBody>
      </p:sp>
      <p:sp>
        <p:nvSpPr>
          <p:cNvPr id="5" name="内容占位符 4"/>
          <p:cNvSpPr>
            <a:spLocks noGrp="1"/>
          </p:cNvSpPr>
          <p:nvPr>
            <p:ph sz="quarter" idx="10" hasCustomPrompt="1"/>
          </p:nvPr>
        </p:nvSpPr>
        <p:spPr>
          <a:xfrm>
            <a:off x="381368" y="1142440"/>
            <a:ext cx="11429264" cy="4991454"/>
          </a:xfrm>
          <a:prstGeom prst="rect">
            <a:avLst/>
          </a:prstGeom>
        </p:spPr>
        <p:txBody>
          <a:bodyPr>
            <a:normAutofit/>
          </a:bodyPr>
          <a:lstStyle>
            <a:lvl1pPr>
              <a:lnSpc>
                <a:spcPct val="120000"/>
              </a:lnSpc>
              <a:defRPr sz="2500">
                <a:solidFill>
                  <a:schemeClr val="accent2"/>
                </a:solidFill>
              </a:defRPr>
            </a:lvl1pPr>
            <a:lvl2pPr>
              <a:lnSpc>
                <a:spcPct val="120000"/>
              </a:lnSpc>
              <a:defRPr sz="2115">
                <a:solidFill>
                  <a:schemeClr val="accent2"/>
                </a:solidFill>
              </a:defRPr>
            </a:lvl2pPr>
            <a:lvl3pPr>
              <a:lnSpc>
                <a:spcPct val="120000"/>
              </a:lnSpc>
              <a:defRPr sz="1905">
                <a:solidFill>
                  <a:schemeClr val="accent2"/>
                </a:solidFill>
              </a:defRPr>
            </a:lvl3pPr>
            <a:lvl4pPr>
              <a:lnSpc>
                <a:spcPct val="120000"/>
              </a:lnSpc>
              <a:defRPr sz="1695">
                <a:solidFill>
                  <a:schemeClr val="accent2"/>
                </a:solidFill>
              </a:defRPr>
            </a:lvl4pPr>
            <a:lvl5pPr>
              <a:lnSpc>
                <a:spcPct val="120000"/>
              </a:lnSpc>
              <a:defRPr sz="1695">
                <a:solidFill>
                  <a:schemeClr val="accent2"/>
                </a:solidFill>
              </a:defRPr>
            </a:lvl5pPr>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pic>
        <p:nvPicPr>
          <p:cNvPr id="7" name="图片 6"/>
          <p:cNvPicPr>
            <a:picLocks noChangeAspect="1"/>
          </p:cNvPicPr>
          <p:nvPr userDrawn="1"/>
        </p:nvPicPr>
        <p:blipFill rotWithShape="1">
          <a:blip r:embed="rId2" cstate="print"/>
          <a:srcRect r="1346"/>
          <a:stretch>
            <a:fillRect/>
          </a:stretch>
        </p:blipFill>
        <p:spPr>
          <a:xfrm>
            <a:off x="516" y="6149854"/>
            <a:ext cx="12191484" cy="411617"/>
          </a:xfrm>
          <a:prstGeom prst="rect">
            <a:avLst/>
          </a:prstGeom>
        </p:spPr>
      </p:pic>
      <p:pic>
        <p:nvPicPr>
          <p:cNvPr id="13" name="图片 12" descr="文本&#10;&#10;中度可信度描述已自动生成"/>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553162" y="263409"/>
            <a:ext cx="2305463" cy="757902"/>
          </a:xfrm>
          <a:prstGeom prst="rect">
            <a:avLst/>
          </a:prstGeom>
        </p:spPr>
      </p:pic>
      <p:sp>
        <p:nvSpPr>
          <p:cNvPr id="8" name="矩形 7"/>
          <p:cNvSpPr/>
          <p:nvPr userDrawn="1"/>
        </p:nvSpPr>
        <p:spPr>
          <a:xfrm>
            <a:off x="-1" y="311884"/>
            <a:ext cx="360363" cy="560759"/>
          </a:xfrm>
          <a:prstGeom prst="rect">
            <a:avLst/>
          </a:prstGeom>
          <a:gradFill>
            <a:gsLst>
              <a:gs pos="100000">
                <a:schemeClr val="accent4"/>
              </a:gs>
              <a:gs pos="62000">
                <a:schemeClr val="tx2"/>
              </a:gs>
            </a:gsLst>
            <a:lin ang="2700000" scaled="0"/>
          </a:gradFill>
          <a:ln w="12700" cap="flat" cmpd="sng" algn="ctr">
            <a:noFill/>
            <a:prstDash val="solid"/>
            <a:miter lim="800000"/>
          </a:ln>
          <a:effectLst/>
        </p:spPr>
        <p:txBody>
          <a:bodyPr rtlCol="0" anchor="ctr"/>
          <a:lstStyle/>
          <a:p>
            <a:pPr algn="just"/>
            <a:endParaRPr lang="zh-CN" altLang="en-US" dirty="0">
              <a:solidFill>
                <a:schemeClr val="tx2"/>
              </a:solidFill>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fld>
            <a:endParaRPr lang="zh-CN" altLang="en-US" dirty="0"/>
          </a:p>
        </p:txBody>
      </p:sp>
      <p:sp>
        <p:nvSpPr>
          <p:cNvPr id="32" name="文本占位符 31"/>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44170"/>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p:cNvSpPr>
            <a:spLocks noGrp="1"/>
          </p:cNvSpPr>
          <p:nvPr>
            <p:ph type="pic" sz="quarter" idx="12"/>
          </p:nvPr>
        </p:nvSpPr>
        <p:spPr>
          <a:xfrm>
            <a:off x="0" y="749300"/>
            <a:ext cx="12203394" cy="3191932"/>
          </a:xfrm>
          <a:prstGeom prst="rect">
            <a:avLst/>
          </a:prstGeom>
        </p:spPr>
        <p:txBody>
          <a:bodyPr/>
          <a:lstStyle/>
          <a:p>
            <a:endParaRPr lang="zh-CN" altLang="en-US"/>
          </a:p>
        </p:txBody>
      </p:sp>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52715"/>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endParaRPr lang="zh-CN" altLang="en-US" sz="2400" b="1" dirty="0">
              <a:solidFill>
                <a:schemeClr val="accent1"/>
              </a:solidFill>
            </a:endParaRPr>
          </a:p>
        </p:txBody>
      </p:sp>
      <p:sp>
        <p:nvSpPr>
          <p:cNvPr id="12" name="平行四边形 11"/>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endParaRPr lang="zh-CN" altLang="en-US" sz="2400" b="1" dirty="0">
              <a:solidFill>
                <a:schemeClr val="accent1">
                  <a:lumMod val="60000"/>
                  <a:lumOff val="40000"/>
                </a:schemeClr>
              </a:solidFill>
            </a:endParaRPr>
          </a:p>
        </p:txBody>
      </p:sp>
      <p:sp>
        <p:nvSpPr>
          <p:cNvPr id="15" name="平行四边形 14"/>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endParaRPr lang="zh-CN" altLang="en-US" sz="2400" b="1" dirty="0">
              <a:solidFill>
                <a:schemeClr val="accent1">
                  <a:lumMod val="60000"/>
                  <a:lumOff val="40000"/>
                </a:schemeClr>
              </a:solidFill>
            </a:endParaRPr>
          </a:p>
        </p:txBody>
      </p:sp>
      <p:sp>
        <p:nvSpPr>
          <p:cNvPr id="16" name="平行四边形 15"/>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endParaRPr lang="zh-CN" altLang="en-US" sz="2400" b="1" dirty="0">
              <a:solidFill>
                <a:schemeClr val="accent1">
                  <a:lumMod val="60000"/>
                  <a:lumOff val="40000"/>
                </a:schemeClr>
              </a:solidFill>
            </a:endParaRPr>
          </a:p>
        </p:txBody>
      </p:sp>
      <p:sp>
        <p:nvSpPr>
          <p:cNvPr id="17" name="平行四边形 16"/>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endParaRPr lang="zh-CN" altLang="en-US" sz="2400" b="1" dirty="0">
              <a:solidFill>
                <a:schemeClr val="accent1">
                  <a:lumMod val="60000"/>
                  <a:lumOff val="40000"/>
                </a:schemeClr>
              </a:solidFill>
            </a:endParaRPr>
          </a:p>
        </p:txBody>
      </p:sp>
      <p:pic>
        <p:nvPicPr>
          <p:cNvPr id="18" name="图片 17"/>
          <p:cNvPicPr>
            <a:picLocks noChangeAspect="1"/>
          </p:cNvPicPr>
          <p:nvPr userDrawn="1"/>
        </p:nvPicPr>
        <p:blipFill rotWithShape="1">
          <a:blip r:embed="rId4" cstate="print"/>
          <a:srcRect r="1346"/>
          <a:stretch>
            <a:fillRect/>
          </a:stretch>
        </p:blipFill>
        <p:spPr>
          <a:xfrm>
            <a:off x="516" y="6041797"/>
            <a:ext cx="12166903" cy="411617"/>
          </a:xfrm>
          <a:prstGeom prst="rect">
            <a:avLst/>
          </a:prstGeom>
        </p:spPr>
      </p:pic>
      <p:sp>
        <p:nvSpPr>
          <p:cNvPr id="21" name="平行四边形 2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p:cNvPicPr>
            <a:picLocks noChangeAspect="1"/>
          </p:cNvPicPr>
          <p:nvPr userDrawn="1"/>
        </p:nvPicPr>
        <p:blipFill>
          <a:blip r:embed="rId3">
            <a:alphaModFix amt="1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endParaRPr lang="zh-CN" altLang="en-US" dirty="0"/>
          </a:p>
        </p:txBody>
      </p:sp>
      <p:sp>
        <p:nvSpPr>
          <p:cNvPr id="15" name="图片占位符 14"/>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endParaRPr lang="zh-CN" altLang="en-US"/>
          </a:p>
        </p:txBody>
      </p:sp>
      <p:pic>
        <p:nvPicPr>
          <p:cNvPr id="6" name="图片 5"/>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p:cNvPicPr>
            <a:picLocks noChangeAspect="1"/>
          </p:cNvPicPr>
          <p:nvPr userDrawn="1"/>
        </p:nvPicPr>
        <p:blipFill rotWithShape="1">
          <a:blip r:embed="rId6"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p:cNvGrpSpPr/>
          <p:nvPr userDrawn="1"/>
        </p:nvGrpSpPr>
        <p:grpSpPr>
          <a:xfrm>
            <a:off x="304800" y="2455636"/>
            <a:ext cx="4122059" cy="1462680"/>
            <a:chOff x="304800" y="2709636"/>
            <a:chExt cx="4122059" cy="1462680"/>
          </a:xfrm>
        </p:grpSpPr>
        <p:grpSp>
          <p:nvGrpSpPr>
            <p:cNvPr id="5" name="组合 4"/>
            <p:cNvGrpSpPr/>
            <p:nvPr/>
          </p:nvGrpSpPr>
          <p:grpSpPr>
            <a:xfrm>
              <a:off x="304800" y="2709636"/>
              <a:ext cx="4122059" cy="1462680"/>
              <a:chOff x="667656" y="1497651"/>
              <a:chExt cx="4122059"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endParaRPr lang="zh-CN" altLang="en-US" sz="54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p:cNvSpPr>
            <a:spLocks noGrp="1"/>
          </p:cNvSpPr>
          <p:nvPr>
            <p:ph type="pic" sz="quarter" idx="10"/>
          </p:nvPr>
        </p:nvSpPr>
        <p:spPr>
          <a:xfrm>
            <a:off x="5772150" y="0"/>
            <a:ext cx="6419850" cy="6858000"/>
          </a:xfrm>
          <a:prstGeom prst="rect">
            <a:avLst/>
          </a:prstGeom>
        </p:spPr>
        <p:txBody>
          <a:bodyPr/>
          <a:lstStyle/>
          <a:p>
            <a:endParaRPr lang="zh-CN" altLang="en-US"/>
          </a:p>
        </p:txBody>
      </p:sp>
      <p:sp>
        <p:nvSpPr>
          <p:cNvPr id="22" name="矩形 21"/>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p:cNvGrpSpPr/>
          <p:nvPr/>
        </p:nvGrpSpPr>
        <p:grpSpPr>
          <a:xfrm>
            <a:off x="4034970" y="685800"/>
            <a:ext cx="4122060" cy="1462680"/>
            <a:chOff x="667655" y="1497651"/>
            <a:chExt cx="4122060"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endParaRPr lang="zh-CN" altLang="en-US" sz="60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p:cNvSpPr>
            <a:spLocks noGrp="1"/>
          </p:cNvSpPr>
          <p:nvPr userDrawn="1">
            <p:ph type="pic" sz="quarter" idx="10"/>
          </p:nvPr>
        </p:nvSpPr>
        <p:spPr>
          <a:xfrm>
            <a:off x="-19050" y="3428999"/>
            <a:ext cx="12211050" cy="3428999"/>
          </a:xfrm>
          <a:prstGeom prst="rect">
            <a:avLst/>
          </a:prstGeom>
        </p:spPr>
        <p:txBody>
          <a:bodyPr/>
          <a:lstStyle/>
          <a:p>
            <a:endParaRPr lang="zh-CN" altLang="en-US"/>
          </a:p>
        </p:txBody>
      </p:sp>
      <p:sp>
        <p:nvSpPr>
          <p:cNvPr id="14" name="矩形 13"/>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12192000" cy="3442348"/>
          </a:xfrm>
          <a:prstGeom prst="rect">
            <a:avLst/>
          </a:prstGeom>
        </p:spPr>
        <p:txBody>
          <a:bodyPr/>
          <a:lstStyle/>
          <a:p>
            <a:endParaRPr lang="zh-CN" altLang="en-US" dirty="0"/>
          </a:p>
        </p:txBody>
      </p:sp>
      <p:sp>
        <p:nvSpPr>
          <p:cNvPr id="14" name="标题 13"/>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pic>
        <p:nvPicPr>
          <p:cNvPr id="35" name="图片 34"/>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39" name="文本占位符 38"/>
          <p:cNvSpPr>
            <a:spLocks noGrp="1"/>
          </p:cNvSpPr>
          <p:nvPr>
            <p:ph type="body" sz="quarter" idx="11" hasCustomPrompt="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5842000" cy="6877050"/>
          </a:xfrm>
          <a:prstGeom prst="rect">
            <a:avLst/>
          </a:prstGeom>
        </p:spPr>
        <p:txBody>
          <a:bodyPr/>
          <a:lstStyle/>
          <a:p>
            <a:endParaRPr lang="zh-CN" altLang="en-US" dirty="0"/>
          </a:p>
        </p:txBody>
      </p:sp>
      <p:sp>
        <p:nvSpPr>
          <p:cNvPr id="14" name="标题 13"/>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sp>
        <p:nvSpPr>
          <p:cNvPr id="39" name="文本占位符 38"/>
          <p:cNvSpPr>
            <a:spLocks noGrp="1"/>
          </p:cNvSpPr>
          <p:nvPr>
            <p:ph type="body" sz="quarter" idx="11" hasCustomPrompt="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pic>
        <p:nvPicPr>
          <p:cNvPr id="7" name="图片 6"/>
          <p:cNvPicPr>
            <a:picLocks noChangeAspect="1"/>
          </p:cNvPicPr>
          <p:nvPr userDrawn="1"/>
        </p:nvPicPr>
        <p:blipFill rotWithShape="1">
          <a:blip r:embed="rId3" cstate="print"/>
          <a:srcRect l="49487" r="1345"/>
          <a:stretch>
            <a:fillRect/>
          </a:stretch>
        </p:blipFill>
        <p:spPr>
          <a:xfrm>
            <a:off x="6238430" y="6041797"/>
            <a:ext cx="5920443" cy="411617"/>
          </a:xfrm>
          <a:prstGeom prst="rect">
            <a:avLst/>
          </a:prstGeom>
        </p:spPr>
      </p:pic>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4" name="图片 3"/>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11" name="平行四边形 1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endParaRPr lang="zh-CN" altLang="en-US" sz="2400" b="1" dirty="0">
              <a:solidFill>
                <a:schemeClr val="accent1"/>
              </a:solidFill>
            </a:endParaRPr>
          </a:p>
        </p:txBody>
      </p:sp>
      <p:sp>
        <p:nvSpPr>
          <p:cNvPr id="12" name="平行四边形 11"/>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endParaRPr lang="zh-CN" altLang="en-US" sz="2400" b="1" dirty="0">
              <a:solidFill>
                <a:schemeClr val="accent1">
                  <a:lumMod val="60000"/>
                  <a:lumOff val="40000"/>
                </a:schemeClr>
              </a:solidFill>
            </a:endParaRPr>
          </a:p>
        </p:txBody>
      </p:sp>
      <p:sp>
        <p:nvSpPr>
          <p:cNvPr id="15" name="平行四边形 14"/>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endParaRPr lang="zh-CN" altLang="en-US" sz="2400" b="1" dirty="0">
              <a:solidFill>
                <a:schemeClr val="accent1">
                  <a:lumMod val="60000"/>
                  <a:lumOff val="40000"/>
                </a:schemeClr>
              </a:solidFill>
            </a:endParaRPr>
          </a:p>
        </p:txBody>
      </p:sp>
      <p:sp>
        <p:nvSpPr>
          <p:cNvPr id="16" name="平行四边形 15"/>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endParaRPr lang="zh-CN" altLang="en-US" sz="2400" b="1" dirty="0">
              <a:solidFill>
                <a:schemeClr val="accent1">
                  <a:lumMod val="60000"/>
                  <a:lumOff val="40000"/>
                </a:schemeClr>
              </a:solidFill>
            </a:endParaRPr>
          </a:p>
        </p:txBody>
      </p:sp>
      <p:sp>
        <p:nvSpPr>
          <p:cNvPr id="17" name="平行四边形 16"/>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endParaRPr lang="zh-CN" altLang="en-US" sz="2400" b="1" dirty="0">
              <a:solidFill>
                <a:schemeClr val="accent1">
                  <a:lumMod val="60000"/>
                  <a:lumOff val="40000"/>
                </a:schemeClr>
              </a:solidFill>
            </a:endParaRPr>
          </a:p>
        </p:txBody>
      </p:sp>
      <p:pic>
        <p:nvPicPr>
          <p:cNvPr id="18" name="图片 17"/>
          <p:cNvPicPr>
            <a:picLocks noChangeAspect="1"/>
          </p:cNvPicPr>
          <p:nvPr userDrawn="1"/>
        </p:nvPicPr>
        <p:blipFill rotWithShape="1">
          <a:blip r:embed="rId4" cstate="print"/>
          <a:srcRect r="1346"/>
          <a:stretch>
            <a:fillRect/>
          </a:stretch>
        </p:blipFill>
        <p:spPr>
          <a:xfrm>
            <a:off x="516" y="6041797"/>
            <a:ext cx="12166903" cy="411617"/>
          </a:xfrm>
          <a:prstGeom prst="rect">
            <a:avLst/>
          </a:prstGeom>
        </p:spPr>
      </p:pic>
      <p:sp>
        <p:nvSpPr>
          <p:cNvPr id="21" name="平行四边形 2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7" name="图片 6"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7" name="文本占位符 16"/>
          <p:cNvSpPr>
            <a:spLocks noGrp="1"/>
          </p:cNvSpPr>
          <p:nvPr>
            <p:ph type="body" sz="quarter" idx="14" hasCustomPrompt="1"/>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21" name="平行四边形 20"/>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p:cNvPicPr>
            <a:picLocks noChangeAspect="1"/>
          </p:cNvPicPr>
          <p:nvPr userDrawn="1"/>
        </p:nvPicPr>
        <p:blipFill rotWithShape="1">
          <a:blip r:embed="rId5"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3" name="图片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8" Type="http://schemas.openxmlformats.org/officeDocument/2006/relationships/theme" Target="../theme/theme1.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9.xml"/><Relationship Id="rId1" Type="http://schemas.openxmlformats.org/officeDocument/2006/relationships/slideLayout" Target="../slideLayouts/slideLayout18.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28.xml"/><Relationship Id="rId8" Type="http://schemas.openxmlformats.org/officeDocument/2006/relationships/slideLayout" Target="../slideLayouts/slideLayout27.xml"/><Relationship Id="rId7" Type="http://schemas.openxmlformats.org/officeDocument/2006/relationships/slideLayout" Target="../slideLayouts/slideLayout26.xml"/><Relationship Id="rId6" Type="http://schemas.openxmlformats.org/officeDocument/2006/relationships/slideLayout" Target="../slideLayouts/slideLayout25.xml"/><Relationship Id="rId5" Type="http://schemas.openxmlformats.org/officeDocument/2006/relationships/slideLayout" Target="../slideLayouts/slideLayout24.xml"/><Relationship Id="rId4" Type="http://schemas.openxmlformats.org/officeDocument/2006/relationships/slideLayout" Target="../slideLayouts/slideLayout23.xml"/><Relationship Id="rId3" Type="http://schemas.openxmlformats.org/officeDocument/2006/relationships/slideLayout" Target="../slideLayouts/slideLayout22.xml"/><Relationship Id="rId2" Type="http://schemas.openxmlformats.org/officeDocument/2006/relationships/slideLayout" Target="../slideLayouts/slideLayout21.xml"/><Relationship Id="rId18" Type="http://schemas.openxmlformats.org/officeDocument/2006/relationships/theme" Target="../theme/theme3.xml"/><Relationship Id="rId17" Type="http://schemas.openxmlformats.org/officeDocument/2006/relationships/slideLayout" Target="../slideLayouts/slideLayout36.xml"/><Relationship Id="rId16" Type="http://schemas.openxmlformats.org/officeDocument/2006/relationships/slideLayout" Target="../slideLayouts/slideLayout35.xml"/><Relationship Id="rId15" Type="http://schemas.openxmlformats.org/officeDocument/2006/relationships/slideLayout" Target="../slideLayouts/slideLayout34.xml"/><Relationship Id="rId14" Type="http://schemas.openxmlformats.org/officeDocument/2006/relationships/slideLayout" Target="../slideLayouts/slideLayout33.xml"/><Relationship Id="rId13" Type="http://schemas.openxmlformats.org/officeDocument/2006/relationships/slideLayout" Target="../slideLayouts/slideLayout32.xml"/><Relationship Id="rId12" Type="http://schemas.openxmlformats.org/officeDocument/2006/relationships/slideLayout" Target="../slideLayouts/slideLayout31.xml"/><Relationship Id="rId11" Type="http://schemas.openxmlformats.org/officeDocument/2006/relationships/slideLayout" Target="../slideLayouts/slideLayout30.xml"/><Relationship Id="rId10" Type="http://schemas.openxmlformats.org/officeDocument/2006/relationships/slideLayout" Target="../slideLayouts/slideLayout29.xml"/><Relationship Id="rId1" Type="http://schemas.openxmlformats.org/officeDocument/2006/relationships/slideLayout" Target="../slideLayouts/slideLayout20.xml"/></Relationships>
</file>

<file path=ppt/slideMasters/_rels/slideMaster4.xml.rels><?xml version="1.0" encoding="UTF-8" standalone="yes"?>
<Relationships xmlns="http://schemas.openxmlformats.org/package/2006/relationships"><Relationship Id="rId9" Type="http://schemas.openxmlformats.org/officeDocument/2006/relationships/slideLayout" Target="../slideLayouts/slideLayout45.xml"/><Relationship Id="rId8" Type="http://schemas.openxmlformats.org/officeDocument/2006/relationships/slideLayout" Target="../slideLayouts/slideLayout44.xml"/><Relationship Id="rId7" Type="http://schemas.openxmlformats.org/officeDocument/2006/relationships/slideLayout" Target="../slideLayouts/slideLayout43.xml"/><Relationship Id="rId6" Type="http://schemas.openxmlformats.org/officeDocument/2006/relationships/slideLayout" Target="../slideLayouts/slideLayout42.xml"/><Relationship Id="rId5" Type="http://schemas.openxmlformats.org/officeDocument/2006/relationships/slideLayout" Target="../slideLayouts/slideLayout41.xml"/><Relationship Id="rId4" Type="http://schemas.openxmlformats.org/officeDocument/2006/relationships/slideLayout" Target="../slideLayouts/slideLayout40.xml"/><Relationship Id="rId3" Type="http://schemas.openxmlformats.org/officeDocument/2006/relationships/slideLayout" Target="../slideLayouts/slideLayout39.xml"/><Relationship Id="rId2" Type="http://schemas.openxmlformats.org/officeDocument/2006/relationships/slideLayout" Target="../slideLayouts/slideLayout38.xml"/><Relationship Id="rId18" Type="http://schemas.openxmlformats.org/officeDocument/2006/relationships/theme" Target="../theme/theme4.xml"/><Relationship Id="rId17" Type="http://schemas.openxmlformats.org/officeDocument/2006/relationships/slideLayout" Target="../slideLayouts/slideLayout53.xml"/><Relationship Id="rId16" Type="http://schemas.openxmlformats.org/officeDocument/2006/relationships/slideLayout" Target="../slideLayouts/slideLayout52.xml"/><Relationship Id="rId15" Type="http://schemas.openxmlformats.org/officeDocument/2006/relationships/slideLayout" Target="../slideLayouts/slideLayout51.xml"/><Relationship Id="rId14" Type="http://schemas.openxmlformats.org/officeDocument/2006/relationships/slideLayout" Target="../slideLayouts/slideLayout50.xml"/><Relationship Id="rId13" Type="http://schemas.openxmlformats.org/officeDocument/2006/relationships/slideLayout" Target="../slideLayouts/slideLayout49.xml"/><Relationship Id="rId12" Type="http://schemas.openxmlformats.org/officeDocument/2006/relationships/slideLayout" Target="../slideLayouts/slideLayout48.xml"/><Relationship Id="rId11" Type="http://schemas.openxmlformats.org/officeDocument/2006/relationships/slideLayout" Target="../slideLayouts/slideLayout47.xml"/><Relationship Id="rId10" Type="http://schemas.openxmlformats.org/officeDocument/2006/relationships/slideLayout" Target="../slideLayouts/slideLayout46.xml"/><Relationship Id="rId1" Type="http://schemas.openxmlformats.org/officeDocument/2006/relationships/slideLayout" Target="../slideLayouts/slideLayout37.xml"/></Relationships>
</file>

<file path=ppt/slideMasters/_rels/slideMaster5.xml.rels><?xml version="1.0" encoding="UTF-8" standalone="yes"?>
<Relationships xmlns="http://schemas.openxmlformats.org/package/2006/relationships"><Relationship Id="rId9" Type="http://schemas.openxmlformats.org/officeDocument/2006/relationships/slideLayout" Target="../slideLayouts/slideLayout62.xml"/><Relationship Id="rId8" Type="http://schemas.openxmlformats.org/officeDocument/2006/relationships/slideLayout" Target="../slideLayouts/slideLayout61.xml"/><Relationship Id="rId7" Type="http://schemas.openxmlformats.org/officeDocument/2006/relationships/slideLayout" Target="../slideLayouts/slideLayout60.xml"/><Relationship Id="rId6" Type="http://schemas.openxmlformats.org/officeDocument/2006/relationships/slideLayout" Target="../slideLayouts/slideLayout59.xml"/><Relationship Id="rId5" Type="http://schemas.openxmlformats.org/officeDocument/2006/relationships/slideLayout" Target="../slideLayouts/slideLayout58.xml"/><Relationship Id="rId4" Type="http://schemas.openxmlformats.org/officeDocument/2006/relationships/slideLayout" Target="../slideLayouts/slideLayout57.xml"/><Relationship Id="rId3" Type="http://schemas.openxmlformats.org/officeDocument/2006/relationships/slideLayout" Target="../slideLayouts/slideLayout56.xml"/><Relationship Id="rId2" Type="http://schemas.openxmlformats.org/officeDocument/2006/relationships/slideLayout" Target="../slideLayouts/slideLayout55.xml"/><Relationship Id="rId18" Type="http://schemas.openxmlformats.org/officeDocument/2006/relationships/theme" Target="../theme/theme5.xml"/><Relationship Id="rId17" Type="http://schemas.openxmlformats.org/officeDocument/2006/relationships/slideLayout" Target="../slideLayouts/slideLayout70.xml"/><Relationship Id="rId16" Type="http://schemas.openxmlformats.org/officeDocument/2006/relationships/slideLayout" Target="../slideLayouts/slideLayout69.xml"/><Relationship Id="rId15" Type="http://schemas.openxmlformats.org/officeDocument/2006/relationships/slideLayout" Target="../slideLayouts/slideLayout68.xml"/><Relationship Id="rId14" Type="http://schemas.openxmlformats.org/officeDocument/2006/relationships/slideLayout" Target="../slideLayouts/slideLayout67.xml"/><Relationship Id="rId13" Type="http://schemas.openxmlformats.org/officeDocument/2006/relationships/slideLayout" Target="../slideLayouts/slideLayout66.xml"/><Relationship Id="rId12" Type="http://schemas.openxmlformats.org/officeDocument/2006/relationships/slideLayout" Target="../slideLayouts/slideLayout65.xml"/><Relationship Id="rId11" Type="http://schemas.openxmlformats.org/officeDocument/2006/relationships/slideLayout" Target="../slideLayouts/slideLayout64.xml"/><Relationship Id="rId10" Type="http://schemas.openxmlformats.org/officeDocument/2006/relationships/slideLayout" Target="../slideLayouts/slideLayout63.xml"/><Relationship Id="rId1" Type="http://schemas.openxmlformats.org/officeDocument/2006/relationships/slideLayout" Target="../slideLayouts/slideLayout54.xml"/></Relationships>
</file>

<file path=ppt/slideMasters/_rels/slideMaster6.xml.rels><?xml version="1.0" encoding="UTF-8" standalone="yes"?>
<Relationships xmlns="http://schemas.openxmlformats.org/package/2006/relationships"><Relationship Id="rId9" Type="http://schemas.openxmlformats.org/officeDocument/2006/relationships/slideLayout" Target="../slideLayouts/slideLayout79.xml"/><Relationship Id="rId8" Type="http://schemas.openxmlformats.org/officeDocument/2006/relationships/slideLayout" Target="../slideLayouts/slideLayout78.xml"/><Relationship Id="rId7" Type="http://schemas.openxmlformats.org/officeDocument/2006/relationships/slideLayout" Target="../slideLayouts/slideLayout77.xml"/><Relationship Id="rId6" Type="http://schemas.openxmlformats.org/officeDocument/2006/relationships/slideLayout" Target="../slideLayouts/slideLayout76.xml"/><Relationship Id="rId5" Type="http://schemas.openxmlformats.org/officeDocument/2006/relationships/slideLayout" Target="../slideLayouts/slideLayout75.xml"/><Relationship Id="rId4" Type="http://schemas.openxmlformats.org/officeDocument/2006/relationships/slideLayout" Target="../slideLayouts/slideLayout74.xml"/><Relationship Id="rId3" Type="http://schemas.openxmlformats.org/officeDocument/2006/relationships/slideLayout" Target="../slideLayouts/slideLayout73.xml"/><Relationship Id="rId2" Type="http://schemas.openxmlformats.org/officeDocument/2006/relationships/slideLayout" Target="../slideLayouts/slideLayout72.xml"/><Relationship Id="rId18" Type="http://schemas.openxmlformats.org/officeDocument/2006/relationships/theme" Target="../theme/theme6.xml"/><Relationship Id="rId17" Type="http://schemas.openxmlformats.org/officeDocument/2006/relationships/slideLayout" Target="../slideLayouts/slideLayout87.xml"/><Relationship Id="rId16" Type="http://schemas.openxmlformats.org/officeDocument/2006/relationships/slideLayout" Target="../slideLayouts/slideLayout86.xml"/><Relationship Id="rId15" Type="http://schemas.openxmlformats.org/officeDocument/2006/relationships/slideLayout" Target="../slideLayouts/slideLayout85.xml"/><Relationship Id="rId14" Type="http://schemas.openxmlformats.org/officeDocument/2006/relationships/slideLayout" Target="../slideLayouts/slideLayout84.xml"/><Relationship Id="rId13" Type="http://schemas.openxmlformats.org/officeDocument/2006/relationships/slideLayout" Target="../slideLayouts/slideLayout83.xml"/><Relationship Id="rId12" Type="http://schemas.openxmlformats.org/officeDocument/2006/relationships/slideLayout" Target="../slideLayouts/slideLayout82.xml"/><Relationship Id="rId11" Type="http://schemas.openxmlformats.org/officeDocument/2006/relationships/slideLayout" Target="../slideLayouts/slideLayout81.xml"/><Relationship Id="rId10" Type="http://schemas.openxmlformats.org/officeDocument/2006/relationships/slideLayout" Target="../slideLayouts/slideLayout80.xml"/><Relationship Id="rId1" Type="http://schemas.openxmlformats.org/officeDocument/2006/relationships/slideLayout" Target="../slideLayouts/slideLayout71.xml"/></Relationships>
</file>

<file path=ppt/slideMasters/_rels/slideMaster7.xml.rels><?xml version="1.0" encoding="UTF-8" standalone="yes"?>
<Relationships xmlns="http://schemas.openxmlformats.org/package/2006/relationships"><Relationship Id="rId9" Type="http://schemas.openxmlformats.org/officeDocument/2006/relationships/slideLayout" Target="../slideLayouts/slideLayout96.xml"/><Relationship Id="rId8" Type="http://schemas.openxmlformats.org/officeDocument/2006/relationships/slideLayout" Target="../slideLayouts/slideLayout95.xml"/><Relationship Id="rId7" Type="http://schemas.openxmlformats.org/officeDocument/2006/relationships/slideLayout" Target="../slideLayouts/slideLayout94.xml"/><Relationship Id="rId6" Type="http://schemas.openxmlformats.org/officeDocument/2006/relationships/slideLayout" Target="../slideLayouts/slideLayout93.xml"/><Relationship Id="rId5" Type="http://schemas.openxmlformats.org/officeDocument/2006/relationships/slideLayout" Target="../slideLayouts/slideLayout92.xml"/><Relationship Id="rId4" Type="http://schemas.openxmlformats.org/officeDocument/2006/relationships/slideLayout" Target="../slideLayouts/slideLayout91.xml"/><Relationship Id="rId3" Type="http://schemas.openxmlformats.org/officeDocument/2006/relationships/slideLayout" Target="../slideLayouts/slideLayout90.xml"/><Relationship Id="rId2" Type="http://schemas.openxmlformats.org/officeDocument/2006/relationships/slideLayout" Target="../slideLayouts/slideLayout89.xml"/><Relationship Id="rId18" Type="http://schemas.openxmlformats.org/officeDocument/2006/relationships/theme" Target="../theme/theme7.xml"/><Relationship Id="rId17" Type="http://schemas.openxmlformats.org/officeDocument/2006/relationships/slideLayout" Target="../slideLayouts/slideLayout104.xml"/><Relationship Id="rId16" Type="http://schemas.openxmlformats.org/officeDocument/2006/relationships/slideLayout" Target="../slideLayouts/slideLayout103.xml"/><Relationship Id="rId15" Type="http://schemas.openxmlformats.org/officeDocument/2006/relationships/slideLayout" Target="../slideLayouts/slideLayout102.xml"/><Relationship Id="rId14" Type="http://schemas.openxmlformats.org/officeDocument/2006/relationships/slideLayout" Target="../slideLayouts/slideLayout101.xml"/><Relationship Id="rId13" Type="http://schemas.openxmlformats.org/officeDocument/2006/relationships/slideLayout" Target="../slideLayouts/slideLayout100.xml"/><Relationship Id="rId12" Type="http://schemas.openxmlformats.org/officeDocument/2006/relationships/slideLayout" Target="../slideLayouts/slideLayout99.xml"/><Relationship Id="rId11" Type="http://schemas.openxmlformats.org/officeDocument/2006/relationships/slideLayout" Target="../slideLayouts/slideLayout98.xml"/><Relationship Id="rId10" Type="http://schemas.openxmlformats.org/officeDocument/2006/relationships/slideLayout" Target="../slideLayouts/slideLayout97.xml"/><Relationship Id="rId1" Type="http://schemas.openxmlformats.org/officeDocument/2006/relationships/slideLayout" Target="../slideLayouts/slideLayout88.xml"/></Relationships>
</file>

<file path=ppt/slideMasters/_rels/slideMaster8.xml.rels><?xml version="1.0" encoding="UTF-8" standalone="yes"?>
<Relationships xmlns="http://schemas.openxmlformats.org/package/2006/relationships"><Relationship Id="rId9" Type="http://schemas.openxmlformats.org/officeDocument/2006/relationships/slideLayout" Target="../slideLayouts/slideLayout113.xml"/><Relationship Id="rId8" Type="http://schemas.openxmlformats.org/officeDocument/2006/relationships/slideLayout" Target="../slideLayouts/slideLayout112.xml"/><Relationship Id="rId7" Type="http://schemas.openxmlformats.org/officeDocument/2006/relationships/slideLayout" Target="../slideLayouts/slideLayout111.xml"/><Relationship Id="rId6" Type="http://schemas.openxmlformats.org/officeDocument/2006/relationships/slideLayout" Target="../slideLayouts/slideLayout110.xml"/><Relationship Id="rId5" Type="http://schemas.openxmlformats.org/officeDocument/2006/relationships/slideLayout" Target="../slideLayouts/slideLayout109.xml"/><Relationship Id="rId4" Type="http://schemas.openxmlformats.org/officeDocument/2006/relationships/slideLayout" Target="../slideLayouts/slideLayout108.xml"/><Relationship Id="rId3" Type="http://schemas.openxmlformats.org/officeDocument/2006/relationships/slideLayout" Target="../slideLayouts/slideLayout107.xml"/><Relationship Id="rId2" Type="http://schemas.openxmlformats.org/officeDocument/2006/relationships/slideLayout" Target="../slideLayouts/slideLayout106.xml"/><Relationship Id="rId18" Type="http://schemas.openxmlformats.org/officeDocument/2006/relationships/theme" Target="../theme/theme8.xml"/><Relationship Id="rId17" Type="http://schemas.openxmlformats.org/officeDocument/2006/relationships/slideLayout" Target="../slideLayouts/slideLayout121.xml"/><Relationship Id="rId16" Type="http://schemas.openxmlformats.org/officeDocument/2006/relationships/slideLayout" Target="../slideLayouts/slideLayout120.xml"/><Relationship Id="rId15" Type="http://schemas.openxmlformats.org/officeDocument/2006/relationships/slideLayout" Target="../slideLayouts/slideLayout119.xml"/><Relationship Id="rId14" Type="http://schemas.openxmlformats.org/officeDocument/2006/relationships/slideLayout" Target="../slideLayouts/slideLayout118.xml"/><Relationship Id="rId13" Type="http://schemas.openxmlformats.org/officeDocument/2006/relationships/slideLayout" Target="../slideLayouts/slideLayout117.xml"/><Relationship Id="rId12" Type="http://schemas.openxmlformats.org/officeDocument/2006/relationships/slideLayout" Target="../slideLayouts/slideLayout116.xml"/><Relationship Id="rId11" Type="http://schemas.openxmlformats.org/officeDocument/2006/relationships/slideLayout" Target="../slideLayouts/slideLayout115.xml"/><Relationship Id="rId10" Type="http://schemas.openxmlformats.org/officeDocument/2006/relationships/slideLayout" Target="../slideLayouts/slideLayout114.xml"/><Relationship Id="rId1" Type="http://schemas.openxmlformats.org/officeDocument/2006/relationships/slideLayout" Target="../slideLayouts/slideLayout10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67" r:id="rId1"/>
    <p:sldLayoutId id="2147483668"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 id="2147483700" r:id="rId13"/>
    <p:sldLayoutId id="2147483701" r:id="rId14"/>
    <p:sldLayoutId id="2147483702" r:id="rId15"/>
    <p:sldLayoutId id="2147483703" r:id="rId16"/>
    <p:sldLayoutId id="2147483704" r:id="rId1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06" r:id="rId1"/>
    <p:sldLayoutId id="2147483707" r:id="rId2"/>
    <p:sldLayoutId id="2147483708" r:id="rId3"/>
    <p:sldLayoutId id="2147483709" r:id="rId4"/>
    <p:sldLayoutId id="2147483710" r:id="rId5"/>
    <p:sldLayoutId id="2147483711" r:id="rId6"/>
    <p:sldLayoutId id="2147483712" r:id="rId7"/>
    <p:sldLayoutId id="2147483713" r:id="rId8"/>
    <p:sldLayoutId id="2147483714" r:id="rId9"/>
    <p:sldLayoutId id="2147483715" r:id="rId10"/>
    <p:sldLayoutId id="2147483716" r:id="rId11"/>
    <p:sldLayoutId id="2147483717" r:id="rId12"/>
    <p:sldLayoutId id="2147483718" r:id="rId13"/>
    <p:sldLayoutId id="2147483719" r:id="rId14"/>
    <p:sldLayoutId id="2147483720" r:id="rId15"/>
    <p:sldLayoutId id="2147483721" r:id="rId16"/>
    <p:sldLayoutId id="2147483722" r:id="rId1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24" r:id="rId1"/>
    <p:sldLayoutId id="2147483725" r:id="rId2"/>
    <p:sldLayoutId id="2147483726" r:id="rId3"/>
    <p:sldLayoutId id="2147483727" r:id="rId4"/>
    <p:sldLayoutId id="2147483728" r:id="rId5"/>
    <p:sldLayoutId id="2147483729" r:id="rId6"/>
    <p:sldLayoutId id="2147483730" r:id="rId7"/>
    <p:sldLayoutId id="2147483731" r:id="rId8"/>
    <p:sldLayoutId id="2147483732" r:id="rId9"/>
    <p:sldLayoutId id="2147483733" r:id="rId10"/>
    <p:sldLayoutId id="2147483734" r:id="rId11"/>
    <p:sldLayoutId id="2147483735" r:id="rId12"/>
    <p:sldLayoutId id="2147483736" r:id="rId13"/>
    <p:sldLayoutId id="2147483737" r:id="rId14"/>
    <p:sldLayoutId id="2147483738" r:id="rId15"/>
    <p:sldLayoutId id="2147483739" r:id="rId16"/>
    <p:sldLayoutId id="2147483740" r:id="rId1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42" r:id="rId1"/>
    <p:sldLayoutId id="2147483743" r:id="rId2"/>
    <p:sldLayoutId id="2147483744" r:id="rId3"/>
    <p:sldLayoutId id="2147483745" r:id="rId4"/>
    <p:sldLayoutId id="2147483746" r:id="rId5"/>
    <p:sldLayoutId id="2147483747" r:id="rId6"/>
    <p:sldLayoutId id="2147483748" r:id="rId7"/>
    <p:sldLayoutId id="2147483749" r:id="rId8"/>
    <p:sldLayoutId id="2147483750" r:id="rId9"/>
    <p:sldLayoutId id="2147483751" r:id="rId10"/>
    <p:sldLayoutId id="2147483752" r:id="rId11"/>
    <p:sldLayoutId id="2147483753" r:id="rId12"/>
    <p:sldLayoutId id="2147483754" r:id="rId13"/>
    <p:sldLayoutId id="2147483755" r:id="rId14"/>
    <p:sldLayoutId id="2147483756" r:id="rId15"/>
    <p:sldLayoutId id="2147483757" r:id="rId16"/>
    <p:sldLayoutId id="2147483758" r:id="rId1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60" r:id="rId1"/>
    <p:sldLayoutId id="2147483761" r:id="rId2"/>
    <p:sldLayoutId id="2147483762" r:id="rId3"/>
    <p:sldLayoutId id="2147483763" r:id="rId4"/>
    <p:sldLayoutId id="2147483764" r:id="rId5"/>
    <p:sldLayoutId id="2147483765" r:id="rId6"/>
    <p:sldLayoutId id="2147483766" r:id="rId7"/>
    <p:sldLayoutId id="2147483767" r:id="rId8"/>
    <p:sldLayoutId id="2147483768" r:id="rId9"/>
    <p:sldLayoutId id="2147483769" r:id="rId10"/>
    <p:sldLayoutId id="2147483770" r:id="rId11"/>
    <p:sldLayoutId id="2147483771" r:id="rId12"/>
    <p:sldLayoutId id="2147483772" r:id="rId13"/>
    <p:sldLayoutId id="2147483773" r:id="rId14"/>
    <p:sldLayoutId id="2147483774" r:id="rId15"/>
    <p:sldLayoutId id="2147483775" r:id="rId16"/>
    <p:sldLayoutId id="2147483776" r:id="rId1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114.xml"/><Relationship Id="rId1" Type="http://schemas.openxmlformats.org/officeDocument/2006/relationships/tags" Target="../tags/tag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4" Type="http://schemas.openxmlformats.org/officeDocument/2006/relationships/slideLayout" Target="../slideLayouts/slideLayout10.xml"/><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image" Target="../media/image9.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image" Target="../media/image17.png"/><Relationship Id="rId1"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80.xml"/><Relationship Id="rId2" Type="http://schemas.openxmlformats.org/officeDocument/2006/relationships/image" Target="../media/image18.png"/><Relationship Id="rId1"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63.xml"/><Relationship Id="rId2" Type="http://schemas.openxmlformats.org/officeDocument/2006/relationships/image" Target="../media/image9.png"/><Relationship Id="rId1" Type="http://schemas.openxmlformats.org/officeDocument/2006/relationships/image" Target="../media/image19.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46.xml"/><Relationship Id="rId1" Type="http://schemas.openxmlformats.org/officeDocument/2006/relationships/image" Target="../media/image2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7.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tags" Target="../tags/tag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标题 8"/>
          <p:cNvSpPr>
            <a:spLocks noGrp="1"/>
          </p:cNvSpPr>
          <p:nvPr>
            <p:ph type="title"/>
          </p:nvPr>
        </p:nvSpPr>
        <p:spPr>
          <a:xfrm>
            <a:off x="1406318" y="2016174"/>
            <a:ext cx="9379365" cy="1060855"/>
          </a:xfrm>
        </p:spPr>
        <p:txBody>
          <a:bodyPr/>
          <a:lstStyle/>
          <a:p>
            <a:r>
              <a:rPr lang="zh-CN" altLang="en-US" dirty="0"/>
              <a:t>上海交通大学通用</a:t>
            </a:r>
            <a:r>
              <a:rPr lang="en-US" altLang="zh-CN" dirty="0"/>
              <a:t>PPT</a:t>
            </a:r>
            <a:r>
              <a:rPr lang="zh-CN" altLang="en-US" dirty="0"/>
              <a:t>模板</a:t>
            </a:r>
            <a:endParaRPr lang="zh-CN" altLang="en-US" dirty="0"/>
          </a:p>
        </p:txBody>
      </p:sp>
      <p:sp>
        <p:nvSpPr>
          <p:cNvPr id="3" name="内容占位符 2"/>
          <p:cNvSpPr>
            <a:spLocks noGrp="1"/>
          </p:cNvSpPr>
          <p:nvPr>
            <p:ph sz="quarter" idx="10"/>
          </p:nvPr>
        </p:nvSpPr>
        <p:spPr/>
        <p:txBody>
          <a:bodyPr/>
          <a:lstStyle/>
          <a:p>
            <a:fld id="{045CE301-1C36-4793-AA14-14B8D1577BED}" type="datetime2">
              <a:rPr lang="zh-CN" altLang="en-US" smtClean="0"/>
            </a:fld>
            <a:endParaRPr lang="zh-CN" altLang="en-US" dirty="0"/>
          </a:p>
        </p:txBody>
      </p:sp>
      <p:sp>
        <p:nvSpPr>
          <p:cNvPr id="10" name="文本占位符 9"/>
          <p:cNvSpPr>
            <a:spLocks noGrp="1"/>
          </p:cNvSpPr>
          <p:nvPr>
            <p:ph type="body" sz="quarter" idx="11"/>
          </p:nvPr>
        </p:nvSpPr>
        <p:spPr/>
        <p:txBody>
          <a:bodyPr/>
          <a:lstStyle/>
          <a:p>
            <a:r>
              <a:rPr lang="zh-CN" altLang="en-US" dirty="0"/>
              <a:t>数据服务</a:t>
            </a:r>
            <a:endParaRPr lang="zh-CN" alt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占位符 1"/>
          <p:cNvSpPr>
            <a:spLocks noGrp="1"/>
          </p:cNvSpPr>
          <p:nvPr>
            <p:ph type="body" sz="quarter" idx="11"/>
          </p:nvPr>
        </p:nvSpPr>
        <p:spPr/>
        <p:txBody>
          <a:bodyPr/>
          <a:p>
            <a:r>
              <a:rPr lang="zh-CN" altLang="en-US"/>
              <a:t>四</a:t>
            </a:r>
            <a:r>
              <a:rPr lang="en-US" altLang="zh-CN"/>
              <a:t>、</a:t>
            </a:r>
            <a:r>
              <a:rPr lang="zh-CN" altLang="en-US"/>
              <a:t>结果展示</a:t>
            </a:r>
            <a:endParaRPr lang="zh-CN" altLang="en-US"/>
          </a:p>
        </p:txBody>
      </p:sp>
      <p:sp>
        <p:nvSpPr>
          <p:cNvPr id="3" name="文本占位符 2"/>
          <p:cNvSpPr>
            <a:spLocks noGrp="1"/>
          </p:cNvSpPr>
          <p:nvPr>
            <p:ph type="body" sz="quarter" idx="12"/>
          </p:nvPr>
        </p:nvSpPr>
        <p:spPr/>
        <p:txBody>
          <a:bodyPr/>
          <a:p>
            <a:endParaRPr lang="zh-CN" altLang="en-US"/>
          </a:p>
        </p:txBody>
      </p:sp>
      <p:sp>
        <p:nvSpPr>
          <p:cNvPr id="4" name="文本占位符 3"/>
          <p:cNvSpPr>
            <a:spLocks noGrp="1"/>
          </p:cNvSpPr>
          <p:nvPr>
            <p:ph type="body" sz="quarter" idx="13"/>
          </p:nvPr>
        </p:nvSpPr>
        <p:spPr/>
        <p:txBody>
          <a:bodyPr/>
          <a:p>
            <a:endParaRPr lang="zh-CN" altLang="en-US"/>
          </a:p>
        </p:txBody>
      </p:sp>
      <p:sp>
        <p:nvSpPr>
          <p:cNvPr id="5" name="文本占位符 4"/>
          <p:cNvSpPr>
            <a:spLocks noGrp="1"/>
          </p:cNvSpPr>
          <p:nvPr>
            <p:ph type="body" sz="quarter" idx="14"/>
          </p:nvPr>
        </p:nvSpPr>
        <p:spPr/>
        <p:txBody>
          <a:bodyPr/>
          <a:p>
            <a:r>
              <a:rPr lang="en-US" altLang="zh-CN"/>
              <a:t>Inference time</a:t>
            </a:r>
            <a:endParaRPr lang="en-US" altLang="zh-CN"/>
          </a:p>
        </p:txBody>
      </p:sp>
      <p:graphicFrame>
        <p:nvGraphicFramePr>
          <p:cNvPr id="6" name="表格 5"/>
          <p:cNvGraphicFramePr/>
          <p:nvPr>
            <p:custDataLst>
              <p:tags r:id="rId1"/>
            </p:custDataLst>
          </p:nvPr>
        </p:nvGraphicFramePr>
        <p:xfrm>
          <a:off x="656590" y="1439545"/>
          <a:ext cx="10694670" cy="3705225"/>
        </p:xfrm>
        <a:graphic>
          <a:graphicData uri="http://schemas.openxmlformats.org/drawingml/2006/table">
            <a:tbl>
              <a:tblPr firstRow="1" bandRow="1">
                <a:tableStyleId>{2D5ABB26-0587-4C30-8999-92F81FD0307C}</a:tableStyleId>
              </a:tblPr>
              <a:tblGrid>
                <a:gridCol w="763905"/>
                <a:gridCol w="763905"/>
                <a:gridCol w="763905"/>
                <a:gridCol w="763905"/>
                <a:gridCol w="763905"/>
                <a:gridCol w="763905"/>
                <a:gridCol w="763905"/>
                <a:gridCol w="763905"/>
                <a:gridCol w="763905"/>
                <a:gridCol w="763905"/>
                <a:gridCol w="763905"/>
                <a:gridCol w="763905"/>
                <a:gridCol w="763905"/>
                <a:gridCol w="763905"/>
              </a:tblGrid>
              <a:tr h="443865">
                <a:tc>
                  <a:txBody>
                    <a:bodyPr/>
                    <a:p>
                      <a:pPr algn="ctr" fontAlgn="ctr"/>
                      <a:r>
                        <a:rPr lang="en-US" altLang="zh-CN" sz="1200" b="0" i="0">
                          <a:solidFill>
                            <a:srgbClr val="000000"/>
                          </a:solidFill>
                          <a:latin typeface="宋体"/>
                          <a:ea typeface="宋体"/>
                        </a:rPr>
                        <a:t>model</a:t>
                      </a:r>
                      <a:endParaRPr lang="en-US" altLang="zh-CN" sz="1200" b="0" i="0">
                        <a:solidFill>
                          <a:srgbClr val="000000"/>
                        </a:solidFill>
                        <a:latin typeface="宋体"/>
                        <a:ea typeface="宋体"/>
                      </a:endParaRPr>
                    </a:p>
                  </a:txBody>
                  <a:tcPr marL="13017" marR="13017" marT="13017" marB="0" anchor="ctr" anchorCtr="0">
                    <a:lnR w="12700">
                      <a:solidFill>
                        <a:schemeClr val="tx1"/>
                      </a:solidFill>
                      <a:prstDash val="solid"/>
                    </a:lnR>
                    <a:lnB w="12700">
                      <a:solidFill>
                        <a:schemeClr val="tx1"/>
                      </a:solidFill>
                      <a:prstDash val="solid"/>
                    </a:lnB>
                  </a:tcPr>
                </a:tc>
                <a:tc>
                  <a:txBody>
                    <a:bodyPr/>
                    <a:p>
                      <a:pPr algn="ctr" fontAlgn="ctr"/>
                      <a:r>
                        <a:rPr lang="en-US" altLang="zh-CN" sz="1200" b="0" i="0">
                          <a:solidFill>
                            <a:srgbClr val="000000"/>
                          </a:solidFill>
                          <a:latin typeface="宋体"/>
                          <a:ea typeface="宋体"/>
                        </a:rPr>
                        <a:t>10</a:t>
                      </a:r>
                      <a:endParaRPr lang="en-US" altLang="zh-CN" sz="1200" b="0" i="0">
                        <a:solidFill>
                          <a:srgbClr val="000000"/>
                        </a:solidFill>
                        <a:latin typeface="宋体"/>
                        <a:ea typeface="宋体"/>
                      </a:endParaRPr>
                    </a:p>
                  </a:txBody>
                  <a:tcPr marL="13017" marR="13017" marT="13017" marB="0" anchor="ctr" anchorCtr="0">
                    <a:lnL w="12700">
                      <a:solidFill>
                        <a:schemeClr val="tx1"/>
                      </a:solidFill>
                      <a:prstDash val="solid"/>
                    </a:lnL>
                    <a:lnB w="12700">
                      <a:solidFill>
                        <a:schemeClr val="tx1"/>
                      </a:solidFill>
                      <a:prstDash val="solid"/>
                    </a:lnB>
                  </a:tcPr>
                </a:tc>
                <a:tc>
                  <a:txBody>
                    <a:bodyPr/>
                    <a:p>
                      <a:pPr algn="ctr" fontAlgn="ctr"/>
                      <a:r>
                        <a:rPr lang="en-US" altLang="zh-CN" sz="1200" b="0" i="0">
                          <a:solidFill>
                            <a:srgbClr val="000000"/>
                          </a:solidFill>
                          <a:latin typeface="宋体"/>
                          <a:ea typeface="宋体"/>
                        </a:rPr>
                        <a:t>20</a:t>
                      </a:r>
                      <a:endParaRPr lang="en-US" altLang="zh-CN" sz="1200" b="0" i="0">
                        <a:solidFill>
                          <a:srgbClr val="000000"/>
                        </a:solidFill>
                        <a:latin typeface="宋体"/>
                        <a:ea typeface="宋体"/>
                      </a:endParaRPr>
                    </a:p>
                  </a:txBody>
                  <a:tcPr marL="13017" marR="13017" marT="13017" marB="0" anchor="ctr" anchorCtr="0">
                    <a:lnB w="12700">
                      <a:solidFill>
                        <a:schemeClr val="tx1"/>
                      </a:solidFill>
                      <a:prstDash val="solid"/>
                    </a:lnB>
                  </a:tcPr>
                </a:tc>
                <a:tc>
                  <a:txBody>
                    <a:bodyPr/>
                    <a:p>
                      <a:pPr algn="ctr" fontAlgn="ctr"/>
                      <a:r>
                        <a:rPr lang="en-US" altLang="zh-CN" sz="1200" b="0" i="0">
                          <a:solidFill>
                            <a:srgbClr val="000000"/>
                          </a:solidFill>
                          <a:latin typeface="宋体"/>
                          <a:ea typeface="宋体"/>
                        </a:rPr>
                        <a:t>30</a:t>
                      </a:r>
                      <a:endParaRPr lang="en-US" altLang="zh-CN" sz="1200" b="0" i="0">
                        <a:solidFill>
                          <a:srgbClr val="000000"/>
                        </a:solidFill>
                        <a:latin typeface="宋体"/>
                        <a:ea typeface="宋体"/>
                      </a:endParaRPr>
                    </a:p>
                  </a:txBody>
                  <a:tcPr marL="13017" marR="13017" marT="13017" marB="0" anchor="ctr" anchorCtr="0">
                    <a:lnB w="12700">
                      <a:solidFill>
                        <a:schemeClr val="tx1"/>
                      </a:solidFill>
                      <a:prstDash val="solid"/>
                    </a:lnB>
                  </a:tcPr>
                </a:tc>
                <a:tc>
                  <a:txBody>
                    <a:bodyPr/>
                    <a:p>
                      <a:pPr algn="ctr" fontAlgn="ctr"/>
                      <a:r>
                        <a:rPr lang="en-US" altLang="zh-CN" sz="1200" b="0" i="0">
                          <a:solidFill>
                            <a:srgbClr val="000000"/>
                          </a:solidFill>
                          <a:latin typeface="宋体"/>
                          <a:ea typeface="宋体"/>
                        </a:rPr>
                        <a:t>40</a:t>
                      </a:r>
                      <a:endParaRPr lang="en-US" altLang="zh-CN" sz="1200" b="0" i="0">
                        <a:solidFill>
                          <a:srgbClr val="000000"/>
                        </a:solidFill>
                        <a:latin typeface="宋体"/>
                        <a:ea typeface="宋体"/>
                      </a:endParaRPr>
                    </a:p>
                  </a:txBody>
                  <a:tcPr marL="13017" marR="13017" marT="13017" marB="0" anchor="ctr" anchorCtr="0">
                    <a:lnB w="12700">
                      <a:solidFill>
                        <a:schemeClr val="tx1"/>
                      </a:solidFill>
                      <a:prstDash val="solid"/>
                    </a:lnB>
                  </a:tcPr>
                </a:tc>
                <a:tc>
                  <a:txBody>
                    <a:bodyPr/>
                    <a:p>
                      <a:pPr algn="ctr" fontAlgn="ctr"/>
                      <a:r>
                        <a:rPr lang="en-US" altLang="zh-CN" sz="1200" b="0" i="0">
                          <a:solidFill>
                            <a:srgbClr val="000000"/>
                          </a:solidFill>
                          <a:latin typeface="宋体"/>
                          <a:ea typeface="宋体"/>
                        </a:rPr>
                        <a:t>50</a:t>
                      </a:r>
                      <a:endParaRPr lang="en-US" altLang="zh-CN" sz="1200" b="0" i="0">
                        <a:solidFill>
                          <a:srgbClr val="000000"/>
                        </a:solidFill>
                        <a:latin typeface="宋体"/>
                        <a:ea typeface="宋体"/>
                      </a:endParaRPr>
                    </a:p>
                  </a:txBody>
                  <a:tcPr marL="13017" marR="13017" marT="13017" marB="0" anchor="ctr" anchorCtr="0">
                    <a:lnB w="12700">
                      <a:solidFill>
                        <a:schemeClr val="tx1"/>
                      </a:solidFill>
                      <a:prstDash val="solid"/>
                    </a:lnB>
                  </a:tcPr>
                </a:tc>
                <a:tc>
                  <a:txBody>
                    <a:bodyPr/>
                    <a:p>
                      <a:pPr algn="ctr" fontAlgn="ctr"/>
                      <a:r>
                        <a:rPr lang="en-US" altLang="zh-CN" sz="1200" b="0" i="0">
                          <a:solidFill>
                            <a:srgbClr val="000000"/>
                          </a:solidFill>
                          <a:latin typeface="宋体"/>
                          <a:ea typeface="宋体"/>
                        </a:rPr>
                        <a:t>60</a:t>
                      </a:r>
                      <a:endParaRPr lang="en-US" altLang="zh-CN" sz="1200" b="0" i="0">
                        <a:solidFill>
                          <a:srgbClr val="000000"/>
                        </a:solidFill>
                        <a:latin typeface="宋体"/>
                        <a:ea typeface="宋体"/>
                      </a:endParaRPr>
                    </a:p>
                  </a:txBody>
                  <a:tcPr marL="13017" marR="13017" marT="13017" marB="0" anchor="ctr" anchorCtr="0">
                    <a:lnB w="12700">
                      <a:solidFill>
                        <a:schemeClr val="tx1"/>
                      </a:solidFill>
                      <a:prstDash val="solid"/>
                    </a:lnB>
                  </a:tcPr>
                </a:tc>
                <a:tc>
                  <a:txBody>
                    <a:bodyPr/>
                    <a:p>
                      <a:pPr algn="ctr" fontAlgn="ctr"/>
                      <a:r>
                        <a:rPr lang="en-US" altLang="zh-CN" sz="1200" b="0" i="0">
                          <a:solidFill>
                            <a:srgbClr val="000000"/>
                          </a:solidFill>
                          <a:latin typeface="宋体"/>
                          <a:ea typeface="宋体"/>
                        </a:rPr>
                        <a:t>70</a:t>
                      </a:r>
                      <a:endParaRPr lang="en-US" altLang="zh-CN" sz="1200" b="0" i="0">
                        <a:solidFill>
                          <a:srgbClr val="000000"/>
                        </a:solidFill>
                        <a:latin typeface="宋体"/>
                        <a:ea typeface="宋体"/>
                      </a:endParaRPr>
                    </a:p>
                  </a:txBody>
                  <a:tcPr marL="13017" marR="13017" marT="13017" marB="0" anchor="ctr" anchorCtr="0">
                    <a:lnB w="12700">
                      <a:solidFill>
                        <a:schemeClr val="tx1"/>
                      </a:solidFill>
                      <a:prstDash val="solid"/>
                    </a:lnB>
                  </a:tcPr>
                </a:tc>
                <a:tc>
                  <a:txBody>
                    <a:bodyPr/>
                    <a:p>
                      <a:pPr algn="ctr" fontAlgn="ctr"/>
                      <a:r>
                        <a:rPr lang="en-US" altLang="zh-CN" sz="1200" b="0" i="0">
                          <a:solidFill>
                            <a:srgbClr val="000000"/>
                          </a:solidFill>
                          <a:latin typeface="宋体"/>
                          <a:ea typeface="宋体"/>
                        </a:rPr>
                        <a:t>80</a:t>
                      </a:r>
                      <a:endParaRPr lang="en-US" altLang="zh-CN" sz="1200" b="0" i="0">
                        <a:solidFill>
                          <a:srgbClr val="000000"/>
                        </a:solidFill>
                        <a:latin typeface="宋体"/>
                        <a:ea typeface="宋体"/>
                      </a:endParaRPr>
                    </a:p>
                  </a:txBody>
                  <a:tcPr marL="13017" marR="13017" marT="13017" marB="0" anchor="ctr" anchorCtr="0">
                    <a:lnB w="12700">
                      <a:solidFill>
                        <a:schemeClr val="tx1"/>
                      </a:solidFill>
                      <a:prstDash val="solid"/>
                    </a:lnB>
                  </a:tcPr>
                </a:tc>
                <a:tc>
                  <a:txBody>
                    <a:bodyPr/>
                    <a:p>
                      <a:pPr algn="ctr" fontAlgn="ctr"/>
                      <a:r>
                        <a:rPr lang="en-US" altLang="zh-CN" sz="1200" b="0" i="0">
                          <a:solidFill>
                            <a:srgbClr val="000000"/>
                          </a:solidFill>
                          <a:latin typeface="宋体"/>
                          <a:ea typeface="宋体"/>
                        </a:rPr>
                        <a:t>90</a:t>
                      </a:r>
                      <a:endParaRPr lang="en-US" altLang="zh-CN" sz="1200" b="0" i="0">
                        <a:solidFill>
                          <a:srgbClr val="000000"/>
                        </a:solidFill>
                        <a:latin typeface="宋体"/>
                        <a:ea typeface="宋体"/>
                      </a:endParaRPr>
                    </a:p>
                  </a:txBody>
                  <a:tcPr marL="13017" marR="13017" marT="13017" marB="0" anchor="ctr" anchorCtr="0">
                    <a:lnB w="12700">
                      <a:solidFill>
                        <a:schemeClr val="tx1"/>
                      </a:solidFill>
                      <a:prstDash val="solid"/>
                    </a:lnB>
                  </a:tcPr>
                </a:tc>
                <a:tc>
                  <a:txBody>
                    <a:bodyPr/>
                    <a:p>
                      <a:pPr algn="ctr" fontAlgn="ctr"/>
                      <a:r>
                        <a:rPr lang="en-US" altLang="zh-CN" sz="1200" b="0" i="0">
                          <a:solidFill>
                            <a:srgbClr val="000000"/>
                          </a:solidFill>
                          <a:latin typeface="宋体"/>
                          <a:ea typeface="宋体"/>
                        </a:rPr>
                        <a:t>100</a:t>
                      </a:r>
                      <a:endParaRPr lang="en-US" altLang="zh-CN" sz="1200" b="0" i="0">
                        <a:solidFill>
                          <a:srgbClr val="000000"/>
                        </a:solidFill>
                        <a:latin typeface="宋体"/>
                        <a:ea typeface="宋体"/>
                      </a:endParaRPr>
                    </a:p>
                  </a:txBody>
                  <a:tcPr marL="13017" marR="13017" marT="13017" marB="0" anchor="ctr" anchorCtr="0">
                    <a:lnR w="12700">
                      <a:solidFill>
                        <a:schemeClr val="tx1"/>
                      </a:solidFill>
                      <a:prstDash val="solid"/>
                    </a:lnR>
                    <a:lnB w="12700">
                      <a:solidFill>
                        <a:schemeClr val="tx1"/>
                      </a:solidFill>
                      <a:prstDash val="solid"/>
                    </a:lnB>
                  </a:tcPr>
                </a:tc>
                <a:tc>
                  <a:txBody>
                    <a:bodyPr/>
                    <a:p>
                      <a:pPr algn="ctr" fontAlgn="ctr"/>
                      <a:r>
                        <a:rPr lang="en-US" altLang="zh-CN" sz="1200" b="0" i="0">
                          <a:solidFill>
                            <a:srgbClr val="000000"/>
                          </a:solidFill>
                          <a:latin typeface="宋体"/>
                          <a:ea typeface="宋体"/>
                        </a:rPr>
                        <a:t>average(s)</a:t>
                      </a:r>
                      <a:endParaRPr lang="en-US" altLang="zh-CN" sz="1200" b="0" i="0">
                        <a:solidFill>
                          <a:srgbClr val="000000"/>
                        </a:solidFill>
                        <a:latin typeface="宋体"/>
                        <a:ea typeface="宋体"/>
                      </a:endParaRPr>
                    </a:p>
                  </a:txBody>
                  <a:tcPr marL="13017" marR="13017" marT="13017" marB="0" anchor="ctr" anchorCtr="0">
                    <a:lnL w="12700">
                      <a:solidFill>
                        <a:schemeClr val="tx1"/>
                      </a:solidFill>
                      <a:prstDash val="solid"/>
                    </a:lnL>
                    <a:lnB w="12700">
                      <a:solidFill>
                        <a:schemeClr val="tx1"/>
                      </a:solidFill>
                      <a:prstDash val="solid"/>
                    </a:lnB>
                  </a:tcPr>
                </a:tc>
                <a:tc>
                  <a:txBody>
                    <a:bodyPr/>
                    <a:p>
                      <a:pPr algn="ctr" fontAlgn="ctr"/>
                      <a:r>
                        <a:rPr lang="en-US" altLang="zh-CN" sz="1200" b="1" i="0">
                          <a:solidFill>
                            <a:srgbClr val="000000"/>
                          </a:solidFill>
                          <a:latin typeface="宋体"/>
                          <a:ea typeface="宋体"/>
                        </a:rPr>
                        <a:t>ms</a:t>
                      </a:r>
                      <a:endParaRPr lang="en-US" altLang="zh-CN" sz="1200" b="1" i="0">
                        <a:solidFill>
                          <a:srgbClr val="000000"/>
                        </a:solidFill>
                        <a:latin typeface="宋体"/>
                        <a:ea typeface="宋体"/>
                      </a:endParaRPr>
                    </a:p>
                  </a:txBody>
                  <a:tcPr marL="13017" marR="13017" marT="13017" marB="0" anchor="ctr" anchorCtr="0">
                    <a:lnB w="12700">
                      <a:solidFill>
                        <a:schemeClr val="tx1"/>
                      </a:solidFill>
                      <a:prstDash val="solid"/>
                    </a:lnB>
                  </a:tcPr>
                </a:tc>
                <a:tc>
                  <a:txBody>
                    <a:bodyPr/>
                    <a:p>
                      <a:pPr algn="ctr" fontAlgn="b"/>
                      <a:endParaRPr lang="en-US" sz="1200" b="0" i="0">
                        <a:solidFill>
                          <a:srgbClr val="000000"/>
                        </a:solidFill>
                        <a:latin typeface="等线"/>
                        <a:ea typeface="等线"/>
                      </a:endParaRPr>
                    </a:p>
                  </a:txBody>
                  <a:tcPr marL="13017" marR="13017" marT="13017" marB="0" anchor="b" anchorCtr="0">
                    <a:lnB w="12700">
                      <a:solidFill>
                        <a:schemeClr val="tx1"/>
                      </a:solidFill>
                      <a:prstDash val="solid"/>
                    </a:lnB>
                  </a:tcPr>
                </a:tc>
              </a:tr>
              <a:tr h="651510">
                <a:tc>
                  <a:txBody>
                    <a:bodyPr/>
                    <a:p>
                      <a:pPr algn="ctr" fontAlgn="ctr"/>
                      <a:r>
                        <a:rPr lang="en-US" altLang="zh-CN" sz="1200" b="0" i="0">
                          <a:solidFill>
                            <a:srgbClr val="000000"/>
                          </a:solidFill>
                          <a:latin typeface="宋体"/>
                          <a:ea typeface="宋体"/>
                        </a:rPr>
                        <a:t>gpt</a:t>
                      </a:r>
                      <a:endParaRPr lang="en-US" altLang="zh-CN" sz="1200" b="0" i="0">
                        <a:solidFill>
                          <a:srgbClr val="000000"/>
                        </a:solidFill>
                        <a:latin typeface="宋体"/>
                        <a:ea typeface="宋体"/>
                      </a:endParaRPr>
                    </a:p>
                  </a:txBody>
                  <a:tcPr marL="13017" marR="13017" marT="13017" marB="0" anchor="ctr" anchorCtr="0">
                    <a:lnR w="12700">
                      <a:solidFill>
                        <a:schemeClr val="tx1"/>
                      </a:solidFill>
                      <a:prstDash val="solid"/>
                    </a:lnR>
                    <a:lnT w="12700">
                      <a:solidFill>
                        <a:schemeClr val="tx1"/>
                      </a:solidFill>
                      <a:prstDash val="solid"/>
                    </a:lnT>
                  </a:tcPr>
                </a:tc>
                <a:tc>
                  <a:txBody>
                    <a:bodyPr/>
                    <a:p>
                      <a:pPr algn="ctr" fontAlgn="ctr"/>
                      <a:r>
                        <a:rPr lang="en-US" altLang="zh-CN" sz="1200" b="0" i="0">
                          <a:solidFill>
                            <a:srgbClr val="000000"/>
                          </a:solidFill>
                          <a:latin typeface="宋体"/>
                          <a:ea typeface="宋体"/>
                        </a:rPr>
                        <a:t>0.0301</a:t>
                      </a:r>
                      <a:r>
                        <a:rPr lang="en-US" altLang="zh-CN" sz="1200" b="0" i="0">
                          <a:solidFill>
                            <a:srgbClr val="000000"/>
                          </a:solidFill>
                          <a:latin typeface="宋体"/>
                          <a:ea typeface="宋体"/>
                        </a:rPr>
                        <a:t> </a:t>
                      </a:r>
                      <a:endParaRPr lang="en-US" altLang="zh-CN" sz="1200" b="0" i="0">
                        <a:solidFill>
                          <a:srgbClr val="000000"/>
                        </a:solidFill>
                        <a:latin typeface="宋体"/>
                        <a:ea typeface="宋体"/>
                      </a:endParaRPr>
                    </a:p>
                  </a:txBody>
                  <a:tcPr marL="13017" marR="13017" marT="13017" marB="0" anchor="ctr" anchorCtr="0">
                    <a:lnL w="12700">
                      <a:solidFill>
                        <a:schemeClr val="tx1"/>
                      </a:solidFill>
                      <a:prstDash val="solid"/>
                    </a:lnL>
                    <a:lnT w="12700">
                      <a:solidFill>
                        <a:schemeClr val="tx1"/>
                      </a:solidFill>
                      <a:prstDash val="solid"/>
                    </a:lnT>
                  </a:tcPr>
                </a:tc>
                <a:tc>
                  <a:txBody>
                    <a:bodyPr/>
                    <a:p>
                      <a:pPr algn="ctr" fontAlgn="ctr"/>
                      <a:r>
                        <a:rPr lang="en-US" altLang="zh-CN" sz="1200" b="0" i="0">
                          <a:solidFill>
                            <a:srgbClr val="000000"/>
                          </a:solidFill>
                          <a:latin typeface="宋体"/>
                          <a:ea typeface="宋体"/>
                        </a:rPr>
                        <a:t>0.0050</a:t>
                      </a:r>
                      <a:r>
                        <a:rPr lang="en-US" altLang="zh-CN" sz="1200" b="0" i="0">
                          <a:solidFill>
                            <a:srgbClr val="000000"/>
                          </a:solidFill>
                          <a:latin typeface="宋体"/>
                          <a:ea typeface="宋体"/>
                        </a:rPr>
                        <a:t> </a:t>
                      </a:r>
                      <a:endParaRPr lang="en-US" altLang="zh-CN" sz="1200" b="0" i="0">
                        <a:solidFill>
                          <a:srgbClr val="000000"/>
                        </a:solidFill>
                        <a:latin typeface="宋体"/>
                        <a:ea typeface="宋体"/>
                      </a:endParaRPr>
                    </a:p>
                  </a:txBody>
                  <a:tcPr marL="13017" marR="13017" marT="13017" marB="0" anchor="ctr" anchorCtr="0">
                    <a:lnT w="12700">
                      <a:solidFill>
                        <a:schemeClr val="tx1"/>
                      </a:solidFill>
                      <a:prstDash val="solid"/>
                    </a:lnT>
                  </a:tcPr>
                </a:tc>
                <a:tc>
                  <a:txBody>
                    <a:bodyPr/>
                    <a:p>
                      <a:pPr algn="ctr" fontAlgn="ctr"/>
                      <a:r>
                        <a:rPr lang="en-US" altLang="zh-CN" sz="1200" b="0" i="0">
                          <a:solidFill>
                            <a:srgbClr val="000000"/>
                          </a:solidFill>
                          <a:latin typeface="宋体"/>
                          <a:ea typeface="宋体"/>
                        </a:rPr>
                        <a:t>0.0050</a:t>
                      </a:r>
                      <a:r>
                        <a:rPr lang="en-US" altLang="zh-CN" sz="1200" b="0" i="0">
                          <a:solidFill>
                            <a:srgbClr val="000000"/>
                          </a:solidFill>
                          <a:latin typeface="宋体"/>
                          <a:ea typeface="宋体"/>
                        </a:rPr>
                        <a:t> </a:t>
                      </a:r>
                      <a:endParaRPr lang="en-US" altLang="zh-CN" sz="1200" b="0" i="0">
                        <a:solidFill>
                          <a:srgbClr val="000000"/>
                        </a:solidFill>
                        <a:latin typeface="宋体"/>
                        <a:ea typeface="宋体"/>
                      </a:endParaRPr>
                    </a:p>
                  </a:txBody>
                  <a:tcPr marL="13017" marR="13017" marT="13017" marB="0" anchor="ctr" anchorCtr="0">
                    <a:lnT w="12700">
                      <a:solidFill>
                        <a:schemeClr val="tx1"/>
                      </a:solidFill>
                      <a:prstDash val="solid"/>
                    </a:lnT>
                  </a:tcPr>
                </a:tc>
                <a:tc>
                  <a:txBody>
                    <a:bodyPr/>
                    <a:p>
                      <a:pPr algn="ctr" fontAlgn="ctr"/>
                      <a:r>
                        <a:rPr lang="en-US" altLang="zh-CN" sz="1200" b="0" i="0">
                          <a:solidFill>
                            <a:srgbClr val="000000"/>
                          </a:solidFill>
                          <a:latin typeface="宋体"/>
                          <a:ea typeface="宋体"/>
                        </a:rPr>
                        <a:t>0.0050</a:t>
                      </a:r>
                      <a:r>
                        <a:rPr lang="en-US" altLang="zh-CN" sz="1200" b="0" i="0">
                          <a:solidFill>
                            <a:srgbClr val="000000"/>
                          </a:solidFill>
                          <a:latin typeface="宋体"/>
                          <a:ea typeface="宋体"/>
                        </a:rPr>
                        <a:t> </a:t>
                      </a:r>
                      <a:endParaRPr lang="en-US" altLang="zh-CN" sz="1200" b="0" i="0">
                        <a:solidFill>
                          <a:srgbClr val="000000"/>
                        </a:solidFill>
                        <a:latin typeface="宋体"/>
                        <a:ea typeface="宋体"/>
                      </a:endParaRPr>
                    </a:p>
                  </a:txBody>
                  <a:tcPr marL="13017" marR="13017" marT="13017" marB="0" anchor="ctr" anchorCtr="0">
                    <a:lnT w="12700">
                      <a:solidFill>
                        <a:schemeClr val="tx1"/>
                      </a:solidFill>
                      <a:prstDash val="solid"/>
                    </a:lnT>
                  </a:tcPr>
                </a:tc>
                <a:tc>
                  <a:txBody>
                    <a:bodyPr/>
                    <a:p>
                      <a:pPr algn="ctr" fontAlgn="ctr"/>
                      <a:r>
                        <a:rPr lang="en-US" altLang="zh-CN" sz="1200" b="0" i="0">
                          <a:solidFill>
                            <a:srgbClr val="000000"/>
                          </a:solidFill>
                          <a:latin typeface="宋体"/>
                          <a:ea typeface="宋体"/>
                        </a:rPr>
                        <a:t>0.0050</a:t>
                      </a:r>
                      <a:r>
                        <a:rPr lang="en-US" altLang="zh-CN" sz="1200" b="0" i="0">
                          <a:solidFill>
                            <a:srgbClr val="000000"/>
                          </a:solidFill>
                          <a:latin typeface="宋体"/>
                          <a:ea typeface="宋体"/>
                        </a:rPr>
                        <a:t> </a:t>
                      </a:r>
                      <a:endParaRPr lang="en-US" altLang="zh-CN" sz="1200" b="0" i="0">
                        <a:solidFill>
                          <a:srgbClr val="000000"/>
                        </a:solidFill>
                        <a:latin typeface="宋体"/>
                        <a:ea typeface="宋体"/>
                      </a:endParaRPr>
                    </a:p>
                  </a:txBody>
                  <a:tcPr marL="13017" marR="13017" marT="13017" marB="0" anchor="ctr" anchorCtr="0">
                    <a:lnT w="12700">
                      <a:solidFill>
                        <a:schemeClr val="tx1"/>
                      </a:solidFill>
                      <a:prstDash val="solid"/>
                    </a:lnT>
                  </a:tcPr>
                </a:tc>
                <a:tc>
                  <a:txBody>
                    <a:bodyPr/>
                    <a:p>
                      <a:pPr algn="ctr" fontAlgn="ctr"/>
                      <a:r>
                        <a:rPr lang="en-US" altLang="zh-CN" sz="1200" b="0" i="0">
                          <a:solidFill>
                            <a:srgbClr val="000000"/>
                          </a:solidFill>
                          <a:latin typeface="宋体"/>
                          <a:ea typeface="宋体"/>
                        </a:rPr>
                        <a:t>0.0050</a:t>
                      </a:r>
                      <a:r>
                        <a:rPr lang="en-US" altLang="zh-CN" sz="1200" b="0" i="0">
                          <a:solidFill>
                            <a:srgbClr val="000000"/>
                          </a:solidFill>
                          <a:latin typeface="宋体"/>
                          <a:ea typeface="宋体"/>
                        </a:rPr>
                        <a:t> </a:t>
                      </a:r>
                      <a:endParaRPr lang="en-US" altLang="zh-CN" sz="1200" b="0" i="0">
                        <a:solidFill>
                          <a:srgbClr val="000000"/>
                        </a:solidFill>
                        <a:latin typeface="宋体"/>
                        <a:ea typeface="宋体"/>
                      </a:endParaRPr>
                    </a:p>
                  </a:txBody>
                  <a:tcPr marL="13017" marR="13017" marT="13017" marB="0" anchor="ctr" anchorCtr="0">
                    <a:lnT w="12700">
                      <a:solidFill>
                        <a:schemeClr val="tx1"/>
                      </a:solidFill>
                      <a:prstDash val="solid"/>
                    </a:lnT>
                  </a:tcPr>
                </a:tc>
                <a:tc>
                  <a:txBody>
                    <a:bodyPr/>
                    <a:p>
                      <a:pPr algn="ctr" fontAlgn="ctr"/>
                      <a:r>
                        <a:rPr lang="en-US" altLang="zh-CN" sz="1200" b="0" i="0">
                          <a:solidFill>
                            <a:srgbClr val="000000"/>
                          </a:solidFill>
                          <a:latin typeface="宋体"/>
                          <a:ea typeface="宋体"/>
                        </a:rPr>
                        <a:t>0.0050</a:t>
                      </a:r>
                      <a:r>
                        <a:rPr lang="en-US" altLang="zh-CN" sz="1200" b="0" i="0">
                          <a:solidFill>
                            <a:srgbClr val="000000"/>
                          </a:solidFill>
                          <a:latin typeface="宋体"/>
                          <a:ea typeface="宋体"/>
                        </a:rPr>
                        <a:t> </a:t>
                      </a:r>
                      <a:endParaRPr lang="en-US" altLang="zh-CN" sz="1200" b="0" i="0">
                        <a:solidFill>
                          <a:srgbClr val="000000"/>
                        </a:solidFill>
                        <a:latin typeface="宋体"/>
                        <a:ea typeface="宋体"/>
                      </a:endParaRPr>
                    </a:p>
                  </a:txBody>
                  <a:tcPr marL="13017" marR="13017" marT="13017" marB="0" anchor="ctr" anchorCtr="0">
                    <a:lnT w="12700">
                      <a:solidFill>
                        <a:schemeClr val="tx1"/>
                      </a:solidFill>
                      <a:prstDash val="solid"/>
                    </a:lnT>
                  </a:tcPr>
                </a:tc>
                <a:tc>
                  <a:txBody>
                    <a:bodyPr/>
                    <a:p>
                      <a:pPr algn="ctr" fontAlgn="ctr"/>
                      <a:r>
                        <a:rPr lang="en-US" altLang="zh-CN" sz="1200" b="0" i="0">
                          <a:solidFill>
                            <a:srgbClr val="000000"/>
                          </a:solidFill>
                          <a:latin typeface="宋体"/>
                          <a:ea typeface="宋体"/>
                        </a:rPr>
                        <a:t>0.0050</a:t>
                      </a:r>
                      <a:r>
                        <a:rPr lang="en-US" altLang="zh-CN" sz="1200" b="0" i="0">
                          <a:solidFill>
                            <a:srgbClr val="000000"/>
                          </a:solidFill>
                          <a:latin typeface="宋体"/>
                          <a:ea typeface="宋体"/>
                        </a:rPr>
                        <a:t> </a:t>
                      </a:r>
                      <a:endParaRPr lang="en-US" altLang="zh-CN" sz="1200" b="0" i="0">
                        <a:solidFill>
                          <a:srgbClr val="000000"/>
                        </a:solidFill>
                        <a:latin typeface="宋体"/>
                        <a:ea typeface="宋体"/>
                      </a:endParaRPr>
                    </a:p>
                  </a:txBody>
                  <a:tcPr marL="13017" marR="13017" marT="13017" marB="0" anchor="ctr" anchorCtr="0">
                    <a:lnT w="12700">
                      <a:solidFill>
                        <a:schemeClr val="tx1"/>
                      </a:solidFill>
                      <a:prstDash val="solid"/>
                    </a:lnT>
                  </a:tcPr>
                </a:tc>
                <a:tc>
                  <a:txBody>
                    <a:bodyPr/>
                    <a:p>
                      <a:pPr algn="ctr" fontAlgn="ctr"/>
                      <a:r>
                        <a:rPr lang="en-US" altLang="zh-CN" sz="1200" b="0" i="0">
                          <a:solidFill>
                            <a:srgbClr val="000000"/>
                          </a:solidFill>
                          <a:latin typeface="宋体"/>
                          <a:ea typeface="宋体"/>
                        </a:rPr>
                        <a:t>0.0050</a:t>
                      </a:r>
                      <a:r>
                        <a:rPr lang="en-US" altLang="zh-CN" sz="1200" b="0" i="0">
                          <a:solidFill>
                            <a:srgbClr val="000000"/>
                          </a:solidFill>
                          <a:latin typeface="宋体"/>
                          <a:ea typeface="宋体"/>
                        </a:rPr>
                        <a:t> </a:t>
                      </a:r>
                      <a:endParaRPr lang="en-US" altLang="zh-CN" sz="1200" b="0" i="0">
                        <a:solidFill>
                          <a:srgbClr val="000000"/>
                        </a:solidFill>
                        <a:latin typeface="宋体"/>
                        <a:ea typeface="宋体"/>
                      </a:endParaRPr>
                    </a:p>
                  </a:txBody>
                  <a:tcPr marL="13017" marR="13017" marT="13017" marB="0" anchor="ctr" anchorCtr="0">
                    <a:lnT w="12700">
                      <a:solidFill>
                        <a:schemeClr val="tx1"/>
                      </a:solidFill>
                      <a:prstDash val="solid"/>
                    </a:lnT>
                  </a:tcPr>
                </a:tc>
                <a:tc>
                  <a:txBody>
                    <a:bodyPr/>
                    <a:p>
                      <a:pPr algn="ctr" fontAlgn="ctr"/>
                      <a:r>
                        <a:rPr lang="en-US" altLang="zh-CN" sz="1200" b="0" i="0">
                          <a:solidFill>
                            <a:srgbClr val="000000"/>
                          </a:solidFill>
                          <a:latin typeface="宋体"/>
                          <a:ea typeface="宋体"/>
                        </a:rPr>
                        <a:t>0.0050</a:t>
                      </a:r>
                      <a:r>
                        <a:rPr lang="en-US" altLang="zh-CN" sz="1200" b="0" i="0">
                          <a:solidFill>
                            <a:srgbClr val="000000"/>
                          </a:solidFill>
                          <a:latin typeface="宋体"/>
                          <a:ea typeface="宋体"/>
                        </a:rPr>
                        <a:t> </a:t>
                      </a:r>
                      <a:endParaRPr lang="en-US" altLang="zh-CN" sz="1200" b="0" i="0">
                        <a:solidFill>
                          <a:srgbClr val="000000"/>
                        </a:solidFill>
                        <a:latin typeface="宋体"/>
                        <a:ea typeface="宋体"/>
                      </a:endParaRPr>
                    </a:p>
                  </a:txBody>
                  <a:tcPr marL="13017" marR="13017" marT="13017" marB="0" anchor="ctr" anchorCtr="0">
                    <a:lnR w="12700">
                      <a:solidFill>
                        <a:schemeClr val="tx1"/>
                      </a:solidFill>
                      <a:prstDash val="solid"/>
                    </a:lnR>
                    <a:lnT w="12700">
                      <a:solidFill>
                        <a:schemeClr val="tx1"/>
                      </a:solidFill>
                      <a:prstDash val="solid"/>
                    </a:lnT>
                  </a:tcPr>
                </a:tc>
                <a:tc>
                  <a:txBody>
                    <a:bodyPr/>
                    <a:p>
                      <a:pPr algn="ctr" fontAlgn="ctr"/>
                      <a:r>
                        <a:rPr lang="en-US" altLang="zh-CN" sz="1200" b="0" i="0">
                          <a:solidFill>
                            <a:srgbClr val="000000"/>
                          </a:solidFill>
                          <a:latin typeface="宋体"/>
                          <a:ea typeface="宋体"/>
                        </a:rPr>
                        <a:t>0.0075</a:t>
                      </a:r>
                      <a:r>
                        <a:rPr lang="en-US" altLang="zh-CN" sz="1200" b="0" i="0">
                          <a:solidFill>
                            <a:srgbClr val="000000"/>
                          </a:solidFill>
                          <a:latin typeface="宋体"/>
                          <a:ea typeface="宋体"/>
                        </a:rPr>
                        <a:t> </a:t>
                      </a:r>
                      <a:endParaRPr lang="en-US" altLang="zh-CN" sz="1200" b="0" i="0">
                        <a:solidFill>
                          <a:srgbClr val="000000"/>
                        </a:solidFill>
                        <a:latin typeface="宋体"/>
                        <a:ea typeface="宋体"/>
                      </a:endParaRPr>
                    </a:p>
                  </a:txBody>
                  <a:tcPr marL="13017" marR="13017" marT="13017" marB="0" anchor="ctr" anchorCtr="0">
                    <a:lnL w="12700">
                      <a:solidFill>
                        <a:schemeClr val="tx1"/>
                      </a:solidFill>
                      <a:prstDash val="solid"/>
                    </a:lnL>
                    <a:lnT w="12700">
                      <a:solidFill>
                        <a:schemeClr val="tx1"/>
                      </a:solidFill>
                      <a:prstDash val="solid"/>
                    </a:lnT>
                  </a:tcPr>
                </a:tc>
                <a:tc>
                  <a:txBody>
                    <a:bodyPr/>
                    <a:p>
                      <a:pPr algn="ctr" fontAlgn="ctr"/>
                      <a:r>
                        <a:rPr lang="en-US" altLang="zh-CN" sz="1200" b="1" i="0">
                          <a:solidFill>
                            <a:srgbClr val="000000"/>
                          </a:solidFill>
                          <a:latin typeface="宋体"/>
                          <a:ea typeface="宋体"/>
                        </a:rPr>
                        <a:t>7.5290</a:t>
                      </a:r>
                      <a:r>
                        <a:rPr lang="en-US" altLang="zh-CN" sz="1200" b="1" i="0">
                          <a:solidFill>
                            <a:srgbClr val="000000"/>
                          </a:solidFill>
                          <a:latin typeface="宋体"/>
                          <a:ea typeface="宋体"/>
                        </a:rPr>
                        <a:t> </a:t>
                      </a:r>
                      <a:endParaRPr lang="en-US" altLang="zh-CN" sz="1200" b="1" i="0">
                        <a:solidFill>
                          <a:srgbClr val="000000"/>
                        </a:solidFill>
                        <a:latin typeface="宋体"/>
                        <a:ea typeface="宋体"/>
                      </a:endParaRPr>
                    </a:p>
                  </a:txBody>
                  <a:tcPr marL="13017" marR="13017" marT="13017" marB="0" anchor="ctr" anchorCtr="0">
                    <a:lnT w="12700">
                      <a:solidFill>
                        <a:schemeClr val="tx1"/>
                      </a:solidFill>
                      <a:prstDash val="solid"/>
                    </a:lnT>
                  </a:tcPr>
                </a:tc>
                <a:tc>
                  <a:txBody>
                    <a:bodyPr/>
                    <a:p>
                      <a:pPr algn="ctr" fontAlgn="b"/>
                      <a:r>
                        <a:rPr lang="en-US" altLang="zh-CN" sz="1200" b="0" i="0">
                          <a:solidFill>
                            <a:srgbClr val="000000"/>
                          </a:solidFill>
                          <a:latin typeface="等线"/>
                          <a:ea typeface="等线"/>
                        </a:rPr>
                        <a:t>337</a:t>
                      </a:r>
                      <a:endParaRPr lang="en-US" altLang="zh-CN" sz="1200" b="0" i="0">
                        <a:solidFill>
                          <a:srgbClr val="000000"/>
                        </a:solidFill>
                        <a:latin typeface="等线"/>
                        <a:ea typeface="等线"/>
                      </a:endParaRPr>
                    </a:p>
                  </a:txBody>
                  <a:tcPr marL="13017" marR="13017" marT="13017" marB="0" anchor="b" anchorCtr="0">
                    <a:lnT w="12700">
                      <a:solidFill>
                        <a:schemeClr val="tx1"/>
                      </a:solidFill>
                      <a:prstDash val="solid"/>
                    </a:lnT>
                  </a:tcPr>
                </a:tc>
              </a:tr>
              <a:tr h="652145">
                <a:tc>
                  <a:txBody>
                    <a:bodyPr/>
                    <a:p>
                      <a:pPr algn="ctr" fontAlgn="ctr"/>
                      <a:r>
                        <a:rPr lang="en-US" altLang="zh-CN" sz="1200" b="0" i="0">
                          <a:solidFill>
                            <a:srgbClr val="000000"/>
                          </a:solidFill>
                          <a:latin typeface="宋体"/>
                          <a:ea typeface="宋体"/>
                        </a:rPr>
                        <a:t>transformer</a:t>
                      </a:r>
                      <a:endParaRPr lang="en-US" altLang="zh-CN" sz="1200" b="0" i="0">
                        <a:solidFill>
                          <a:srgbClr val="000000"/>
                        </a:solidFill>
                        <a:latin typeface="宋体"/>
                        <a:ea typeface="宋体"/>
                      </a:endParaRPr>
                    </a:p>
                  </a:txBody>
                  <a:tcPr marL="13017" marR="13017" marT="13017" marB="0" anchor="ctr" anchorCtr="0">
                    <a:lnR w="12700">
                      <a:solidFill>
                        <a:schemeClr val="tx1"/>
                      </a:solidFill>
                      <a:prstDash val="solid"/>
                    </a:lnR>
                  </a:tcPr>
                </a:tc>
                <a:tc>
                  <a:txBody>
                    <a:bodyPr/>
                    <a:p>
                      <a:pPr algn="ctr" fontAlgn="ctr"/>
                      <a:r>
                        <a:rPr lang="en-US" altLang="zh-CN" sz="1200" b="0" i="0">
                          <a:solidFill>
                            <a:srgbClr val="000000"/>
                          </a:solidFill>
                          <a:latin typeface="宋体"/>
                          <a:ea typeface="宋体"/>
                        </a:rPr>
                        <a:t>0.0078</a:t>
                      </a:r>
                      <a:r>
                        <a:rPr lang="en-US" altLang="zh-CN" sz="1200" b="0" i="0">
                          <a:solidFill>
                            <a:srgbClr val="000000"/>
                          </a:solidFill>
                          <a:latin typeface="宋体"/>
                          <a:ea typeface="宋体"/>
                        </a:rPr>
                        <a:t> </a:t>
                      </a:r>
                      <a:endParaRPr lang="en-US" altLang="zh-CN" sz="1200" b="0" i="0">
                        <a:solidFill>
                          <a:srgbClr val="000000"/>
                        </a:solidFill>
                        <a:latin typeface="宋体"/>
                        <a:ea typeface="宋体"/>
                      </a:endParaRPr>
                    </a:p>
                  </a:txBody>
                  <a:tcPr marL="13017" marR="13017" marT="13017" marB="0" anchor="ctr" anchorCtr="0">
                    <a:lnL w="12700">
                      <a:solidFill>
                        <a:schemeClr val="tx1"/>
                      </a:solidFill>
                      <a:prstDash val="solid"/>
                    </a:lnL>
                  </a:tcPr>
                </a:tc>
                <a:tc>
                  <a:txBody>
                    <a:bodyPr/>
                    <a:p>
                      <a:pPr algn="ctr" fontAlgn="ctr"/>
                      <a:r>
                        <a:rPr lang="en-US" altLang="zh-CN" sz="1200" b="0" i="0">
                          <a:solidFill>
                            <a:srgbClr val="000000"/>
                          </a:solidFill>
                          <a:latin typeface="宋体"/>
                          <a:ea typeface="宋体"/>
                        </a:rPr>
                        <a:t>0.0077</a:t>
                      </a:r>
                      <a:r>
                        <a:rPr lang="en-US" altLang="zh-CN" sz="1200" b="0" i="0">
                          <a:solidFill>
                            <a:srgbClr val="000000"/>
                          </a:solidFill>
                          <a:latin typeface="宋体"/>
                          <a:ea typeface="宋体"/>
                        </a:rPr>
                        <a:t> </a:t>
                      </a:r>
                      <a:endParaRPr lang="en-US" altLang="zh-CN" sz="1200" b="0" i="0">
                        <a:solidFill>
                          <a:srgbClr val="000000"/>
                        </a:solidFill>
                        <a:latin typeface="宋体"/>
                        <a:ea typeface="宋体"/>
                      </a:endParaRPr>
                    </a:p>
                  </a:txBody>
                  <a:tcPr marL="13017" marR="13017" marT="13017" marB="0" anchor="ctr" anchorCtr="0"/>
                </a:tc>
                <a:tc>
                  <a:txBody>
                    <a:bodyPr/>
                    <a:p>
                      <a:pPr algn="ctr" fontAlgn="ctr"/>
                      <a:r>
                        <a:rPr lang="en-US" altLang="zh-CN" sz="1200" b="0" i="0">
                          <a:solidFill>
                            <a:srgbClr val="000000"/>
                          </a:solidFill>
                          <a:latin typeface="宋体"/>
                          <a:ea typeface="宋体"/>
                        </a:rPr>
                        <a:t>0.0077</a:t>
                      </a:r>
                      <a:r>
                        <a:rPr lang="en-US" altLang="zh-CN" sz="1200" b="0" i="0">
                          <a:solidFill>
                            <a:srgbClr val="000000"/>
                          </a:solidFill>
                          <a:latin typeface="宋体"/>
                          <a:ea typeface="宋体"/>
                        </a:rPr>
                        <a:t> </a:t>
                      </a:r>
                      <a:endParaRPr lang="en-US" altLang="zh-CN" sz="1200" b="0" i="0">
                        <a:solidFill>
                          <a:srgbClr val="000000"/>
                        </a:solidFill>
                        <a:latin typeface="宋体"/>
                        <a:ea typeface="宋体"/>
                      </a:endParaRPr>
                    </a:p>
                  </a:txBody>
                  <a:tcPr marL="13017" marR="13017" marT="13017" marB="0" anchor="ctr" anchorCtr="0"/>
                </a:tc>
                <a:tc>
                  <a:txBody>
                    <a:bodyPr/>
                    <a:p>
                      <a:pPr algn="ctr" fontAlgn="ctr"/>
                      <a:r>
                        <a:rPr lang="en-US" altLang="zh-CN" sz="1200" b="0" i="0">
                          <a:solidFill>
                            <a:srgbClr val="000000"/>
                          </a:solidFill>
                          <a:latin typeface="宋体"/>
                          <a:ea typeface="宋体"/>
                        </a:rPr>
                        <a:t>0.0075</a:t>
                      </a:r>
                      <a:r>
                        <a:rPr lang="en-US" altLang="zh-CN" sz="1200" b="0" i="0">
                          <a:solidFill>
                            <a:srgbClr val="000000"/>
                          </a:solidFill>
                          <a:latin typeface="宋体"/>
                          <a:ea typeface="宋体"/>
                        </a:rPr>
                        <a:t> </a:t>
                      </a:r>
                      <a:endParaRPr lang="en-US" altLang="zh-CN" sz="1200" b="0" i="0">
                        <a:solidFill>
                          <a:srgbClr val="000000"/>
                        </a:solidFill>
                        <a:latin typeface="宋体"/>
                        <a:ea typeface="宋体"/>
                      </a:endParaRPr>
                    </a:p>
                  </a:txBody>
                  <a:tcPr marL="13017" marR="13017" marT="13017" marB="0" anchor="ctr" anchorCtr="0"/>
                </a:tc>
                <a:tc>
                  <a:txBody>
                    <a:bodyPr/>
                    <a:p>
                      <a:pPr algn="ctr" fontAlgn="ctr"/>
                      <a:r>
                        <a:rPr lang="en-US" altLang="zh-CN" sz="1200" b="0" i="0">
                          <a:solidFill>
                            <a:srgbClr val="000000"/>
                          </a:solidFill>
                          <a:latin typeface="宋体"/>
                          <a:ea typeface="宋体"/>
                        </a:rPr>
                        <a:t>0.0076</a:t>
                      </a:r>
                      <a:r>
                        <a:rPr lang="en-US" altLang="zh-CN" sz="1200" b="0" i="0">
                          <a:solidFill>
                            <a:srgbClr val="000000"/>
                          </a:solidFill>
                          <a:latin typeface="宋体"/>
                          <a:ea typeface="宋体"/>
                        </a:rPr>
                        <a:t> </a:t>
                      </a:r>
                      <a:endParaRPr lang="en-US" altLang="zh-CN" sz="1200" b="0" i="0">
                        <a:solidFill>
                          <a:srgbClr val="000000"/>
                        </a:solidFill>
                        <a:latin typeface="宋体"/>
                        <a:ea typeface="宋体"/>
                      </a:endParaRPr>
                    </a:p>
                  </a:txBody>
                  <a:tcPr marL="13017" marR="13017" marT="13017" marB="0" anchor="ctr" anchorCtr="0"/>
                </a:tc>
                <a:tc>
                  <a:txBody>
                    <a:bodyPr/>
                    <a:p>
                      <a:pPr algn="ctr" fontAlgn="ctr"/>
                      <a:r>
                        <a:rPr lang="en-US" altLang="zh-CN" sz="1200" b="0" i="0">
                          <a:solidFill>
                            <a:srgbClr val="000000"/>
                          </a:solidFill>
                          <a:latin typeface="宋体"/>
                          <a:ea typeface="宋体"/>
                        </a:rPr>
                        <a:t>0.0076</a:t>
                      </a:r>
                      <a:r>
                        <a:rPr lang="en-US" altLang="zh-CN" sz="1200" b="0" i="0">
                          <a:solidFill>
                            <a:srgbClr val="000000"/>
                          </a:solidFill>
                          <a:latin typeface="宋体"/>
                          <a:ea typeface="宋体"/>
                        </a:rPr>
                        <a:t> </a:t>
                      </a:r>
                      <a:endParaRPr lang="en-US" altLang="zh-CN" sz="1200" b="0" i="0">
                        <a:solidFill>
                          <a:srgbClr val="000000"/>
                        </a:solidFill>
                        <a:latin typeface="宋体"/>
                        <a:ea typeface="宋体"/>
                      </a:endParaRPr>
                    </a:p>
                  </a:txBody>
                  <a:tcPr marL="13017" marR="13017" marT="13017" marB="0" anchor="ctr" anchorCtr="0"/>
                </a:tc>
                <a:tc>
                  <a:txBody>
                    <a:bodyPr/>
                    <a:p>
                      <a:pPr algn="ctr" fontAlgn="ctr"/>
                      <a:r>
                        <a:rPr lang="en-US" altLang="zh-CN" sz="1200" b="0" i="0">
                          <a:solidFill>
                            <a:srgbClr val="000000"/>
                          </a:solidFill>
                          <a:latin typeface="宋体"/>
                          <a:ea typeface="宋体"/>
                        </a:rPr>
                        <a:t>0.0077</a:t>
                      </a:r>
                      <a:r>
                        <a:rPr lang="en-US" altLang="zh-CN" sz="1200" b="0" i="0">
                          <a:solidFill>
                            <a:srgbClr val="000000"/>
                          </a:solidFill>
                          <a:latin typeface="宋体"/>
                          <a:ea typeface="宋体"/>
                        </a:rPr>
                        <a:t> </a:t>
                      </a:r>
                      <a:endParaRPr lang="en-US" altLang="zh-CN" sz="1200" b="0" i="0">
                        <a:solidFill>
                          <a:srgbClr val="000000"/>
                        </a:solidFill>
                        <a:latin typeface="宋体"/>
                        <a:ea typeface="宋体"/>
                      </a:endParaRPr>
                    </a:p>
                  </a:txBody>
                  <a:tcPr marL="13017" marR="13017" marT="13017" marB="0" anchor="ctr" anchorCtr="0"/>
                </a:tc>
                <a:tc>
                  <a:txBody>
                    <a:bodyPr/>
                    <a:p>
                      <a:pPr algn="ctr" fontAlgn="ctr"/>
                      <a:r>
                        <a:rPr lang="en-US" altLang="zh-CN" sz="1200" b="0" i="0">
                          <a:solidFill>
                            <a:srgbClr val="000000"/>
                          </a:solidFill>
                          <a:latin typeface="宋体"/>
                          <a:ea typeface="宋体"/>
                        </a:rPr>
                        <a:t>0.0077</a:t>
                      </a:r>
                      <a:r>
                        <a:rPr lang="en-US" altLang="zh-CN" sz="1200" b="0" i="0">
                          <a:solidFill>
                            <a:srgbClr val="000000"/>
                          </a:solidFill>
                          <a:latin typeface="宋体"/>
                          <a:ea typeface="宋体"/>
                        </a:rPr>
                        <a:t> </a:t>
                      </a:r>
                      <a:endParaRPr lang="en-US" altLang="zh-CN" sz="1200" b="0" i="0">
                        <a:solidFill>
                          <a:srgbClr val="000000"/>
                        </a:solidFill>
                        <a:latin typeface="宋体"/>
                        <a:ea typeface="宋体"/>
                      </a:endParaRPr>
                    </a:p>
                  </a:txBody>
                  <a:tcPr marL="13017" marR="13017" marT="13017" marB="0" anchor="ctr" anchorCtr="0"/>
                </a:tc>
                <a:tc>
                  <a:txBody>
                    <a:bodyPr/>
                    <a:p>
                      <a:pPr algn="ctr" fontAlgn="ctr"/>
                      <a:r>
                        <a:rPr lang="en-US" altLang="zh-CN" sz="1200" b="0" i="0">
                          <a:solidFill>
                            <a:srgbClr val="000000"/>
                          </a:solidFill>
                          <a:latin typeface="宋体"/>
                          <a:ea typeface="宋体"/>
                        </a:rPr>
                        <a:t>0.0076</a:t>
                      </a:r>
                      <a:r>
                        <a:rPr lang="en-US" altLang="zh-CN" sz="1200" b="0" i="0">
                          <a:solidFill>
                            <a:srgbClr val="000000"/>
                          </a:solidFill>
                          <a:latin typeface="宋体"/>
                          <a:ea typeface="宋体"/>
                        </a:rPr>
                        <a:t> </a:t>
                      </a:r>
                      <a:endParaRPr lang="en-US" altLang="zh-CN" sz="1200" b="0" i="0">
                        <a:solidFill>
                          <a:srgbClr val="000000"/>
                        </a:solidFill>
                        <a:latin typeface="宋体"/>
                        <a:ea typeface="宋体"/>
                      </a:endParaRPr>
                    </a:p>
                  </a:txBody>
                  <a:tcPr marL="13017" marR="13017" marT="13017" marB="0" anchor="ctr" anchorCtr="0"/>
                </a:tc>
                <a:tc>
                  <a:txBody>
                    <a:bodyPr/>
                    <a:p>
                      <a:pPr algn="ctr" fontAlgn="ctr"/>
                      <a:r>
                        <a:rPr lang="en-US" altLang="zh-CN" sz="1200" b="0" i="0">
                          <a:solidFill>
                            <a:srgbClr val="000000"/>
                          </a:solidFill>
                          <a:latin typeface="宋体"/>
                          <a:ea typeface="宋体"/>
                        </a:rPr>
                        <a:t>0.0076</a:t>
                      </a:r>
                      <a:r>
                        <a:rPr lang="en-US" altLang="zh-CN" sz="1200" b="0" i="0">
                          <a:solidFill>
                            <a:srgbClr val="000000"/>
                          </a:solidFill>
                          <a:latin typeface="宋体"/>
                          <a:ea typeface="宋体"/>
                        </a:rPr>
                        <a:t> </a:t>
                      </a:r>
                      <a:endParaRPr lang="en-US" altLang="zh-CN" sz="1200" b="0" i="0">
                        <a:solidFill>
                          <a:srgbClr val="000000"/>
                        </a:solidFill>
                        <a:latin typeface="宋体"/>
                        <a:ea typeface="宋体"/>
                      </a:endParaRPr>
                    </a:p>
                  </a:txBody>
                  <a:tcPr marL="13017" marR="13017" marT="13017" marB="0" anchor="ctr" anchorCtr="0">
                    <a:lnR w="12700">
                      <a:solidFill>
                        <a:schemeClr val="tx1"/>
                      </a:solidFill>
                      <a:prstDash val="solid"/>
                    </a:lnR>
                  </a:tcPr>
                </a:tc>
                <a:tc>
                  <a:txBody>
                    <a:bodyPr/>
                    <a:p>
                      <a:pPr algn="ctr" fontAlgn="ctr"/>
                      <a:r>
                        <a:rPr lang="en-US" altLang="zh-CN" sz="1200" b="0" i="0">
                          <a:solidFill>
                            <a:srgbClr val="000000"/>
                          </a:solidFill>
                          <a:latin typeface="宋体"/>
                          <a:ea typeface="宋体"/>
                        </a:rPr>
                        <a:t>0.0076</a:t>
                      </a:r>
                      <a:r>
                        <a:rPr lang="en-US" altLang="zh-CN" sz="1200" b="0" i="0">
                          <a:solidFill>
                            <a:srgbClr val="000000"/>
                          </a:solidFill>
                          <a:latin typeface="宋体"/>
                          <a:ea typeface="宋体"/>
                        </a:rPr>
                        <a:t> </a:t>
                      </a:r>
                      <a:endParaRPr lang="en-US" altLang="zh-CN" sz="1200" b="0" i="0">
                        <a:solidFill>
                          <a:srgbClr val="000000"/>
                        </a:solidFill>
                        <a:latin typeface="宋体"/>
                        <a:ea typeface="宋体"/>
                      </a:endParaRPr>
                    </a:p>
                  </a:txBody>
                  <a:tcPr marL="13017" marR="13017" marT="13017" marB="0" anchor="ctr" anchorCtr="0">
                    <a:lnL w="12700">
                      <a:solidFill>
                        <a:schemeClr val="tx1"/>
                      </a:solidFill>
                      <a:prstDash val="solid"/>
                    </a:lnL>
                  </a:tcPr>
                </a:tc>
                <a:tc>
                  <a:txBody>
                    <a:bodyPr/>
                    <a:p>
                      <a:pPr algn="ctr" fontAlgn="ctr"/>
                      <a:r>
                        <a:rPr lang="en-US" altLang="zh-CN" sz="1200" b="1" i="0">
                          <a:solidFill>
                            <a:srgbClr val="000000"/>
                          </a:solidFill>
                          <a:latin typeface="宋体"/>
                          <a:ea typeface="宋体"/>
                        </a:rPr>
                        <a:t>7.6440</a:t>
                      </a:r>
                      <a:r>
                        <a:rPr lang="en-US" altLang="zh-CN" sz="1200" b="1" i="0">
                          <a:solidFill>
                            <a:srgbClr val="000000"/>
                          </a:solidFill>
                          <a:latin typeface="宋体"/>
                          <a:ea typeface="宋体"/>
                        </a:rPr>
                        <a:t> </a:t>
                      </a:r>
                      <a:endParaRPr lang="en-US" altLang="zh-CN" sz="1200" b="1" i="0">
                        <a:solidFill>
                          <a:srgbClr val="000000"/>
                        </a:solidFill>
                        <a:latin typeface="宋体"/>
                        <a:ea typeface="宋体"/>
                      </a:endParaRPr>
                    </a:p>
                  </a:txBody>
                  <a:tcPr marL="13017" marR="13017" marT="13017" marB="0" anchor="ctr" anchorCtr="0"/>
                </a:tc>
                <a:tc>
                  <a:txBody>
                    <a:bodyPr/>
                    <a:p>
                      <a:pPr algn="ctr" fontAlgn="b"/>
                      <a:r>
                        <a:rPr lang="en-US" altLang="zh-CN" sz="1200" b="0" i="0">
                          <a:solidFill>
                            <a:srgbClr val="000000"/>
                          </a:solidFill>
                          <a:latin typeface="等线"/>
                          <a:ea typeface="等线"/>
                        </a:rPr>
                        <a:t>15</a:t>
                      </a:r>
                      <a:endParaRPr lang="en-US" altLang="zh-CN" sz="1200" b="0" i="0">
                        <a:solidFill>
                          <a:srgbClr val="000000"/>
                        </a:solidFill>
                        <a:latin typeface="等线"/>
                        <a:ea typeface="等线"/>
                      </a:endParaRPr>
                    </a:p>
                  </a:txBody>
                  <a:tcPr marL="13017" marR="13017" marT="13017" marB="0" anchor="b" anchorCtr="0"/>
                </a:tc>
              </a:tr>
              <a:tr h="652145">
                <a:tc>
                  <a:txBody>
                    <a:bodyPr/>
                    <a:p>
                      <a:pPr algn="ctr" fontAlgn="ctr"/>
                      <a:r>
                        <a:rPr lang="en-US" altLang="zh-CN" sz="1200" b="0" i="0">
                          <a:solidFill>
                            <a:srgbClr val="000000"/>
                          </a:solidFill>
                          <a:latin typeface="宋体"/>
                          <a:ea typeface="宋体"/>
                        </a:rPr>
                        <a:t>lstm</a:t>
                      </a:r>
                      <a:endParaRPr lang="en-US" altLang="zh-CN" sz="1200" b="0" i="0">
                        <a:solidFill>
                          <a:srgbClr val="000000"/>
                        </a:solidFill>
                        <a:latin typeface="宋体"/>
                        <a:ea typeface="宋体"/>
                      </a:endParaRPr>
                    </a:p>
                  </a:txBody>
                  <a:tcPr marL="13017" marR="13017" marT="13017" marB="0" anchor="ctr" anchorCtr="0">
                    <a:lnR w="12700">
                      <a:solidFill>
                        <a:schemeClr val="tx1"/>
                      </a:solidFill>
                      <a:prstDash val="solid"/>
                    </a:lnR>
                  </a:tcPr>
                </a:tc>
                <a:tc>
                  <a:txBody>
                    <a:bodyPr/>
                    <a:p>
                      <a:pPr algn="ctr" fontAlgn="ctr"/>
                      <a:r>
                        <a:rPr lang="en-US" altLang="zh-CN" sz="1200" b="0" i="0">
                          <a:solidFill>
                            <a:srgbClr val="000000"/>
                          </a:solidFill>
                          <a:latin typeface="宋体"/>
                          <a:ea typeface="宋体"/>
                        </a:rPr>
                        <a:t>0.0055</a:t>
                      </a:r>
                      <a:r>
                        <a:rPr lang="en-US" altLang="zh-CN" sz="1200" b="0" i="0">
                          <a:solidFill>
                            <a:srgbClr val="000000"/>
                          </a:solidFill>
                          <a:latin typeface="宋体"/>
                          <a:ea typeface="宋体"/>
                        </a:rPr>
                        <a:t> </a:t>
                      </a:r>
                      <a:endParaRPr lang="en-US" altLang="zh-CN" sz="1200" b="0" i="0">
                        <a:solidFill>
                          <a:srgbClr val="000000"/>
                        </a:solidFill>
                        <a:latin typeface="宋体"/>
                        <a:ea typeface="宋体"/>
                      </a:endParaRPr>
                    </a:p>
                  </a:txBody>
                  <a:tcPr marL="13017" marR="13017" marT="13017" marB="0" anchor="ctr" anchorCtr="0">
                    <a:lnL w="12700">
                      <a:solidFill>
                        <a:schemeClr val="tx1"/>
                      </a:solidFill>
                      <a:prstDash val="solid"/>
                    </a:lnL>
                  </a:tcPr>
                </a:tc>
                <a:tc>
                  <a:txBody>
                    <a:bodyPr/>
                    <a:p>
                      <a:pPr algn="ctr" fontAlgn="ctr"/>
                      <a:r>
                        <a:rPr lang="en-US" altLang="zh-CN" sz="1200" b="0" i="0">
                          <a:solidFill>
                            <a:srgbClr val="000000"/>
                          </a:solidFill>
                          <a:latin typeface="宋体"/>
                          <a:ea typeface="宋体"/>
                        </a:rPr>
                        <a:t>0.0055</a:t>
                      </a:r>
                      <a:r>
                        <a:rPr lang="en-US" altLang="zh-CN" sz="1200" b="0" i="0">
                          <a:solidFill>
                            <a:srgbClr val="000000"/>
                          </a:solidFill>
                          <a:latin typeface="宋体"/>
                          <a:ea typeface="宋体"/>
                        </a:rPr>
                        <a:t> </a:t>
                      </a:r>
                      <a:endParaRPr lang="en-US" altLang="zh-CN" sz="1200" b="0" i="0">
                        <a:solidFill>
                          <a:srgbClr val="000000"/>
                        </a:solidFill>
                        <a:latin typeface="宋体"/>
                        <a:ea typeface="宋体"/>
                      </a:endParaRPr>
                    </a:p>
                  </a:txBody>
                  <a:tcPr marL="13017" marR="13017" marT="13017" marB="0" anchor="ctr" anchorCtr="0"/>
                </a:tc>
                <a:tc>
                  <a:txBody>
                    <a:bodyPr/>
                    <a:p>
                      <a:pPr algn="ctr" fontAlgn="ctr"/>
                      <a:r>
                        <a:rPr lang="en-US" altLang="zh-CN" sz="1200" b="0" i="0">
                          <a:solidFill>
                            <a:srgbClr val="000000"/>
                          </a:solidFill>
                          <a:latin typeface="宋体"/>
                          <a:ea typeface="宋体"/>
                        </a:rPr>
                        <a:t>0.0055</a:t>
                      </a:r>
                      <a:r>
                        <a:rPr lang="en-US" altLang="zh-CN" sz="1200" b="0" i="0">
                          <a:solidFill>
                            <a:srgbClr val="000000"/>
                          </a:solidFill>
                          <a:latin typeface="宋体"/>
                          <a:ea typeface="宋体"/>
                        </a:rPr>
                        <a:t> </a:t>
                      </a:r>
                      <a:endParaRPr lang="en-US" altLang="zh-CN" sz="1200" b="0" i="0">
                        <a:solidFill>
                          <a:srgbClr val="000000"/>
                        </a:solidFill>
                        <a:latin typeface="宋体"/>
                        <a:ea typeface="宋体"/>
                      </a:endParaRPr>
                    </a:p>
                  </a:txBody>
                  <a:tcPr marL="13017" marR="13017" marT="13017" marB="0" anchor="ctr" anchorCtr="0"/>
                </a:tc>
                <a:tc>
                  <a:txBody>
                    <a:bodyPr/>
                    <a:p>
                      <a:pPr algn="ctr" fontAlgn="ctr"/>
                      <a:r>
                        <a:rPr lang="en-US" altLang="zh-CN" sz="1200" b="0" i="0">
                          <a:solidFill>
                            <a:srgbClr val="000000"/>
                          </a:solidFill>
                          <a:latin typeface="宋体"/>
                          <a:ea typeface="宋体"/>
                        </a:rPr>
                        <a:t>0.0055</a:t>
                      </a:r>
                      <a:r>
                        <a:rPr lang="en-US" altLang="zh-CN" sz="1200" b="0" i="0">
                          <a:solidFill>
                            <a:srgbClr val="000000"/>
                          </a:solidFill>
                          <a:latin typeface="宋体"/>
                          <a:ea typeface="宋体"/>
                        </a:rPr>
                        <a:t> </a:t>
                      </a:r>
                      <a:endParaRPr lang="en-US" altLang="zh-CN" sz="1200" b="0" i="0">
                        <a:solidFill>
                          <a:srgbClr val="000000"/>
                        </a:solidFill>
                        <a:latin typeface="宋体"/>
                        <a:ea typeface="宋体"/>
                      </a:endParaRPr>
                    </a:p>
                  </a:txBody>
                  <a:tcPr marL="13017" marR="13017" marT="13017" marB="0" anchor="ctr" anchorCtr="0"/>
                </a:tc>
                <a:tc>
                  <a:txBody>
                    <a:bodyPr/>
                    <a:p>
                      <a:pPr algn="ctr" fontAlgn="ctr"/>
                      <a:r>
                        <a:rPr lang="en-US" altLang="zh-CN" sz="1200" b="0" i="0">
                          <a:solidFill>
                            <a:srgbClr val="000000"/>
                          </a:solidFill>
                          <a:latin typeface="宋体"/>
                          <a:ea typeface="宋体"/>
                        </a:rPr>
                        <a:t>0.0054</a:t>
                      </a:r>
                      <a:r>
                        <a:rPr lang="en-US" altLang="zh-CN" sz="1200" b="0" i="0">
                          <a:solidFill>
                            <a:srgbClr val="000000"/>
                          </a:solidFill>
                          <a:latin typeface="宋体"/>
                          <a:ea typeface="宋体"/>
                        </a:rPr>
                        <a:t> </a:t>
                      </a:r>
                      <a:endParaRPr lang="en-US" altLang="zh-CN" sz="1200" b="0" i="0">
                        <a:solidFill>
                          <a:srgbClr val="000000"/>
                        </a:solidFill>
                        <a:latin typeface="宋体"/>
                        <a:ea typeface="宋体"/>
                      </a:endParaRPr>
                    </a:p>
                  </a:txBody>
                  <a:tcPr marL="13017" marR="13017" marT="13017" marB="0" anchor="ctr" anchorCtr="0"/>
                </a:tc>
                <a:tc>
                  <a:txBody>
                    <a:bodyPr/>
                    <a:p>
                      <a:pPr algn="ctr" fontAlgn="ctr"/>
                      <a:r>
                        <a:rPr lang="en-US" altLang="zh-CN" sz="1200" b="0" i="0">
                          <a:solidFill>
                            <a:srgbClr val="000000"/>
                          </a:solidFill>
                          <a:latin typeface="宋体"/>
                          <a:ea typeface="宋体"/>
                        </a:rPr>
                        <a:t>0.0056</a:t>
                      </a:r>
                      <a:r>
                        <a:rPr lang="en-US" altLang="zh-CN" sz="1200" b="0" i="0">
                          <a:solidFill>
                            <a:srgbClr val="000000"/>
                          </a:solidFill>
                          <a:latin typeface="宋体"/>
                          <a:ea typeface="宋体"/>
                        </a:rPr>
                        <a:t> </a:t>
                      </a:r>
                      <a:endParaRPr lang="en-US" altLang="zh-CN" sz="1200" b="0" i="0">
                        <a:solidFill>
                          <a:srgbClr val="000000"/>
                        </a:solidFill>
                        <a:latin typeface="宋体"/>
                        <a:ea typeface="宋体"/>
                      </a:endParaRPr>
                    </a:p>
                  </a:txBody>
                  <a:tcPr marL="13017" marR="13017" marT="13017" marB="0" anchor="ctr" anchorCtr="0"/>
                </a:tc>
                <a:tc>
                  <a:txBody>
                    <a:bodyPr/>
                    <a:p>
                      <a:pPr algn="ctr" fontAlgn="ctr"/>
                      <a:r>
                        <a:rPr lang="en-US" altLang="zh-CN" sz="1200" b="0" i="0">
                          <a:solidFill>
                            <a:srgbClr val="000000"/>
                          </a:solidFill>
                          <a:latin typeface="宋体"/>
                          <a:ea typeface="宋体"/>
                        </a:rPr>
                        <a:t>0.0055</a:t>
                      </a:r>
                      <a:r>
                        <a:rPr lang="en-US" altLang="zh-CN" sz="1200" b="0" i="0">
                          <a:solidFill>
                            <a:srgbClr val="000000"/>
                          </a:solidFill>
                          <a:latin typeface="宋体"/>
                          <a:ea typeface="宋体"/>
                        </a:rPr>
                        <a:t> </a:t>
                      </a:r>
                      <a:endParaRPr lang="en-US" altLang="zh-CN" sz="1200" b="0" i="0">
                        <a:solidFill>
                          <a:srgbClr val="000000"/>
                        </a:solidFill>
                        <a:latin typeface="宋体"/>
                        <a:ea typeface="宋体"/>
                      </a:endParaRPr>
                    </a:p>
                  </a:txBody>
                  <a:tcPr marL="13017" marR="13017" marT="13017" marB="0" anchor="ctr" anchorCtr="0"/>
                </a:tc>
                <a:tc>
                  <a:txBody>
                    <a:bodyPr/>
                    <a:p>
                      <a:pPr algn="ctr" fontAlgn="ctr"/>
                      <a:r>
                        <a:rPr lang="en-US" altLang="zh-CN" sz="1200" b="0" i="0">
                          <a:solidFill>
                            <a:srgbClr val="000000"/>
                          </a:solidFill>
                          <a:latin typeface="宋体"/>
                          <a:ea typeface="宋体"/>
                        </a:rPr>
                        <a:t>0.0056</a:t>
                      </a:r>
                      <a:r>
                        <a:rPr lang="en-US" altLang="zh-CN" sz="1200" b="0" i="0">
                          <a:solidFill>
                            <a:srgbClr val="000000"/>
                          </a:solidFill>
                          <a:latin typeface="宋体"/>
                          <a:ea typeface="宋体"/>
                        </a:rPr>
                        <a:t> </a:t>
                      </a:r>
                      <a:endParaRPr lang="en-US" altLang="zh-CN" sz="1200" b="0" i="0">
                        <a:solidFill>
                          <a:srgbClr val="000000"/>
                        </a:solidFill>
                        <a:latin typeface="宋体"/>
                        <a:ea typeface="宋体"/>
                      </a:endParaRPr>
                    </a:p>
                  </a:txBody>
                  <a:tcPr marL="13017" marR="13017" marT="13017" marB="0" anchor="ctr" anchorCtr="0"/>
                </a:tc>
                <a:tc>
                  <a:txBody>
                    <a:bodyPr/>
                    <a:p>
                      <a:pPr algn="ctr" fontAlgn="ctr"/>
                      <a:r>
                        <a:rPr lang="en-US" altLang="zh-CN" sz="1200" b="0" i="0">
                          <a:solidFill>
                            <a:srgbClr val="000000"/>
                          </a:solidFill>
                          <a:latin typeface="宋体"/>
                          <a:ea typeface="宋体"/>
                        </a:rPr>
                        <a:t>0.0056</a:t>
                      </a:r>
                      <a:r>
                        <a:rPr lang="en-US" altLang="zh-CN" sz="1200" b="0" i="0">
                          <a:solidFill>
                            <a:srgbClr val="000000"/>
                          </a:solidFill>
                          <a:latin typeface="宋体"/>
                          <a:ea typeface="宋体"/>
                        </a:rPr>
                        <a:t> </a:t>
                      </a:r>
                      <a:endParaRPr lang="en-US" altLang="zh-CN" sz="1200" b="0" i="0">
                        <a:solidFill>
                          <a:srgbClr val="000000"/>
                        </a:solidFill>
                        <a:latin typeface="宋体"/>
                        <a:ea typeface="宋体"/>
                      </a:endParaRPr>
                    </a:p>
                  </a:txBody>
                  <a:tcPr marL="13017" marR="13017" marT="13017" marB="0" anchor="ctr" anchorCtr="0"/>
                </a:tc>
                <a:tc>
                  <a:txBody>
                    <a:bodyPr/>
                    <a:p>
                      <a:pPr algn="ctr" fontAlgn="ctr"/>
                      <a:r>
                        <a:rPr lang="en-US" altLang="zh-CN" sz="1200" b="0" i="0">
                          <a:solidFill>
                            <a:srgbClr val="000000"/>
                          </a:solidFill>
                          <a:latin typeface="宋体"/>
                          <a:ea typeface="宋体"/>
                        </a:rPr>
                        <a:t>0.0055</a:t>
                      </a:r>
                      <a:r>
                        <a:rPr lang="en-US" altLang="zh-CN" sz="1200" b="0" i="0">
                          <a:solidFill>
                            <a:srgbClr val="000000"/>
                          </a:solidFill>
                          <a:latin typeface="宋体"/>
                          <a:ea typeface="宋体"/>
                        </a:rPr>
                        <a:t> </a:t>
                      </a:r>
                      <a:endParaRPr lang="en-US" altLang="zh-CN" sz="1200" b="0" i="0">
                        <a:solidFill>
                          <a:srgbClr val="000000"/>
                        </a:solidFill>
                        <a:latin typeface="宋体"/>
                        <a:ea typeface="宋体"/>
                      </a:endParaRPr>
                    </a:p>
                  </a:txBody>
                  <a:tcPr marL="13017" marR="13017" marT="13017" marB="0" anchor="ctr" anchorCtr="0">
                    <a:lnR w="12700">
                      <a:solidFill>
                        <a:schemeClr val="tx1"/>
                      </a:solidFill>
                      <a:prstDash val="solid"/>
                    </a:lnR>
                  </a:tcPr>
                </a:tc>
                <a:tc>
                  <a:txBody>
                    <a:bodyPr/>
                    <a:p>
                      <a:pPr algn="ctr" fontAlgn="ctr"/>
                      <a:r>
                        <a:rPr lang="en-US" altLang="zh-CN" sz="1200" b="0" i="0">
                          <a:solidFill>
                            <a:srgbClr val="000000"/>
                          </a:solidFill>
                          <a:latin typeface="宋体"/>
                          <a:ea typeface="宋体"/>
                        </a:rPr>
                        <a:t>0.0055</a:t>
                      </a:r>
                      <a:r>
                        <a:rPr lang="en-US" altLang="zh-CN" sz="1200" b="0" i="0">
                          <a:solidFill>
                            <a:srgbClr val="000000"/>
                          </a:solidFill>
                          <a:latin typeface="宋体"/>
                          <a:ea typeface="宋体"/>
                        </a:rPr>
                        <a:t> </a:t>
                      </a:r>
                      <a:endParaRPr lang="en-US" altLang="zh-CN" sz="1200" b="0" i="0">
                        <a:solidFill>
                          <a:srgbClr val="000000"/>
                        </a:solidFill>
                        <a:latin typeface="宋体"/>
                        <a:ea typeface="宋体"/>
                      </a:endParaRPr>
                    </a:p>
                  </a:txBody>
                  <a:tcPr marL="13017" marR="13017" marT="13017" marB="0" anchor="ctr" anchorCtr="0">
                    <a:lnL w="12700">
                      <a:solidFill>
                        <a:schemeClr val="tx1"/>
                      </a:solidFill>
                      <a:prstDash val="solid"/>
                    </a:lnL>
                  </a:tcPr>
                </a:tc>
                <a:tc>
                  <a:txBody>
                    <a:bodyPr/>
                    <a:p>
                      <a:pPr algn="ctr" fontAlgn="ctr"/>
                      <a:r>
                        <a:rPr lang="en-US" altLang="zh-CN" sz="1200" b="1" i="0">
                          <a:solidFill>
                            <a:srgbClr val="000000"/>
                          </a:solidFill>
                          <a:latin typeface="宋体"/>
                          <a:ea typeface="宋体"/>
                        </a:rPr>
                        <a:t>5.5101</a:t>
                      </a:r>
                      <a:r>
                        <a:rPr lang="en-US" altLang="zh-CN" sz="1200" b="1" i="0">
                          <a:solidFill>
                            <a:srgbClr val="000000"/>
                          </a:solidFill>
                          <a:latin typeface="宋体"/>
                          <a:ea typeface="宋体"/>
                        </a:rPr>
                        <a:t> </a:t>
                      </a:r>
                      <a:endParaRPr lang="en-US" altLang="zh-CN" sz="1200" b="1" i="0">
                        <a:solidFill>
                          <a:srgbClr val="000000"/>
                        </a:solidFill>
                        <a:latin typeface="宋体"/>
                        <a:ea typeface="宋体"/>
                      </a:endParaRPr>
                    </a:p>
                  </a:txBody>
                  <a:tcPr marL="13017" marR="13017" marT="13017" marB="0" anchor="ctr" anchorCtr="0"/>
                </a:tc>
                <a:tc>
                  <a:txBody>
                    <a:bodyPr/>
                    <a:p>
                      <a:pPr algn="ctr" fontAlgn="b"/>
                      <a:r>
                        <a:rPr lang="en-US" altLang="zh-CN" sz="1200" b="0" i="0">
                          <a:solidFill>
                            <a:srgbClr val="000000"/>
                          </a:solidFill>
                          <a:latin typeface="等线"/>
                          <a:ea typeface="等线"/>
                        </a:rPr>
                        <a:t>4.4</a:t>
                      </a:r>
                      <a:endParaRPr lang="en-US" altLang="zh-CN" sz="1200" b="0" i="0">
                        <a:solidFill>
                          <a:srgbClr val="000000"/>
                        </a:solidFill>
                        <a:latin typeface="等线"/>
                        <a:ea typeface="等线"/>
                      </a:endParaRPr>
                    </a:p>
                  </a:txBody>
                  <a:tcPr marL="13017" marR="13017" marT="13017" marB="0" anchor="b" anchorCtr="0"/>
                </a:tc>
              </a:tr>
              <a:tr h="653415">
                <a:tc>
                  <a:txBody>
                    <a:bodyPr/>
                    <a:p>
                      <a:pPr algn="ctr" fontAlgn="ctr"/>
                      <a:r>
                        <a:rPr lang="en-US" altLang="zh-CN" sz="1200" b="0" i="0">
                          <a:solidFill>
                            <a:srgbClr val="000000"/>
                          </a:solidFill>
                          <a:latin typeface="宋体"/>
                          <a:ea typeface="宋体"/>
                        </a:rPr>
                        <a:t>rnn</a:t>
                      </a:r>
                      <a:endParaRPr lang="en-US" altLang="zh-CN" sz="1200" b="0" i="0">
                        <a:solidFill>
                          <a:srgbClr val="000000"/>
                        </a:solidFill>
                        <a:latin typeface="宋体"/>
                        <a:ea typeface="宋体"/>
                      </a:endParaRPr>
                    </a:p>
                  </a:txBody>
                  <a:tcPr marL="13017" marR="13017" marT="13017" marB="0" anchor="ctr" anchorCtr="0">
                    <a:lnR w="12700">
                      <a:solidFill>
                        <a:schemeClr val="tx1"/>
                      </a:solidFill>
                      <a:prstDash val="solid"/>
                    </a:lnR>
                  </a:tcPr>
                </a:tc>
                <a:tc>
                  <a:txBody>
                    <a:bodyPr/>
                    <a:p>
                      <a:pPr algn="ctr" fontAlgn="ctr"/>
                      <a:r>
                        <a:rPr lang="en-US" altLang="zh-CN" sz="1200" b="0" i="0">
                          <a:solidFill>
                            <a:srgbClr val="000000"/>
                          </a:solidFill>
                          <a:latin typeface="宋体"/>
                          <a:ea typeface="宋体"/>
                        </a:rPr>
                        <a:t>0.0041</a:t>
                      </a:r>
                      <a:r>
                        <a:rPr lang="en-US" altLang="zh-CN" sz="1200" b="0" i="0">
                          <a:solidFill>
                            <a:srgbClr val="000000"/>
                          </a:solidFill>
                          <a:latin typeface="宋体"/>
                          <a:ea typeface="宋体"/>
                        </a:rPr>
                        <a:t> </a:t>
                      </a:r>
                      <a:endParaRPr lang="en-US" altLang="zh-CN" sz="1200" b="0" i="0">
                        <a:solidFill>
                          <a:srgbClr val="000000"/>
                        </a:solidFill>
                        <a:latin typeface="宋体"/>
                        <a:ea typeface="宋体"/>
                      </a:endParaRPr>
                    </a:p>
                  </a:txBody>
                  <a:tcPr marL="13017" marR="13017" marT="13017" marB="0" anchor="ctr" anchorCtr="0">
                    <a:lnL w="12700">
                      <a:solidFill>
                        <a:schemeClr val="tx1"/>
                      </a:solidFill>
                      <a:prstDash val="solid"/>
                    </a:lnL>
                  </a:tcPr>
                </a:tc>
                <a:tc>
                  <a:txBody>
                    <a:bodyPr/>
                    <a:p>
                      <a:pPr algn="ctr" fontAlgn="ctr"/>
                      <a:r>
                        <a:rPr lang="en-US" altLang="zh-CN" sz="1200" b="0" i="0">
                          <a:solidFill>
                            <a:srgbClr val="000000"/>
                          </a:solidFill>
                          <a:latin typeface="宋体"/>
                          <a:ea typeface="宋体"/>
                        </a:rPr>
                        <a:t>0.0041</a:t>
                      </a:r>
                      <a:r>
                        <a:rPr lang="en-US" altLang="zh-CN" sz="1200" b="0" i="0">
                          <a:solidFill>
                            <a:srgbClr val="000000"/>
                          </a:solidFill>
                          <a:latin typeface="宋体"/>
                          <a:ea typeface="宋体"/>
                        </a:rPr>
                        <a:t> </a:t>
                      </a:r>
                      <a:endParaRPr lang="en-US" altLang="zh-CN" sz="1200" b="0" i="0">
                        <a:solidFill>
                          <a:srgbClr val="000000"/>
                        </a:solidFill>
                        <a:latin typeface="宋体"/>
                        <a:ea typeface="宋体"/>
                      </a:endParaRPr>
                    </a:p>
                  </a:txBody>
                  <a:tcPr marL="13017" marR="13017" marT="13017" marB="0" anchor="ctr" anchorCtr="0"/>
                </a:tc>
                <a:tc>
                  <a:txBody>
                    <a:bodyPr/>
                    <a:p>
                      <a:pPr algn="ctr" fontAlgn="ctr"/>
                      <a:r>
                        <a:rPr lang="en-US" altLang="zh-CN" sz="1200" b="0" i="0">
                          <a:solidFill>
                            <a:srgbClr val="000000"/>
                          </a:solidFill>
                          <a:latin typeface="宋体"/>
                          <a:ea typeface="宋体"/>
                        </a:rPr>
                        <a:t>0.0041</a:t>
                      </a:r>
                      <a:r>
                        <a:rPr lang="en-US" altLang="zh-CN" sz="1200" b="0" i="0">
                          <a:solidFill>
                            <a:srgbClr val="000000"/>
                          </a:solidFill>
                          <a:latin typeface="宋体"/>
                          <a:ea typeface="宋体"/>
                        </a:rPr>
                        <a:t> </a:t>
                      </a:r>
                      <a:endParaRPr lang="en-US" altLang="zh-CN" sz="1200" b="0" i="0">
                        <a:solidFill>
                          <a:srgbClr val="000000"/>
                        </a:solidFill>
                        <a:latin typeface="宋体"/>
                        <a:ea typeface="宋体"/>
                      </a:endParaRPr>
                    </a:p>
                  </a:txBody>
                  <a:tcPr marL="13017" marR="13017" marT="13017" marB="0" anchor="ctr" anchorCtr="0"/>
                </a:tc>
                <a:tc>
                  <a:txBody>
                    <a:bodyPr/>
                    <a:p>
                      <a:pPr algn="ctr" fontAlgn="ctr"/>
                      <a:r>
                        <a:rPr lang="en-US" altLang="zh-CN" sz="1200" b="0" i="0">
                          <a:solidFill>
                            <a:srgbClr val="000000"/>
                          </a:solidFill>
                          <a:latin typeface="宋体"/>
                          <a:ea typeface="宋体"/>
                        </a:rPr>
                        <a:t>0.0041</a:t>
                      </a:r>
                      <a:r>
                        <a:rPr lang="en-US" altLang="zh-CN" sz="1200" b="0" i="0">
                          <a:solidFill>
                            <a:srgbClr val="000000"/>
                          </a:solidFill>
                          <a:latin typeface="宋体"/>
                          <a:ea typeface="宋体"/>
                        </a:rPr>
                        <a:t> </a:t>
                      </a:r>
                      <a:endParaRPr lang="en-US" altLang="zh-CN" sz="1200" b="0" i="0">
                        <a:solidFill>
                          <a:srgbClr val="000000"/>
                        </a:solidFill>
                        <a:latin typeface="宋体"/>
                        <a:ea typeface="宋体"/>
                      </a:endParaRPr>
                    </a:p>
                  </a:txBody>
                  <a:tcPr marL="13017" marR="13017" marT="13017" marB="0" anchor="ctr" anchorCtr="0"/>
                </a:tc>
                <a:tc>
                  <a:txBody>
                    <a:bodyPr/>
                    <a:p>
                      <a:pPr algn="ctr" fontAlgn="ctr"/>
                      <a:r>
                        <a:rPr lang="en-US" altLang="zh-CN" sz="1200" b="0" i="0">
                          <a:solidFill>
                            <a:srgbClr val="000000"/>
                          </a:solidFill>
                          <a:latin typeface="宋体"/>
                          <a:ea typeface="宋体"/>
                        </a:rPr>
                        <a:t>0.0041</a:t>
                      </a:r>
                      <a:r>
                        <a:rPr lang="en-US" altLang="zh-CN" sz="1200" b="0" i="0">
                          <a:solidFill>
                            <a:srgbClr val="000000"/>
                          </a:solidFill>
                          <a:latin typeface="宋体"/>
                          <a:ea typeface="宋体"/>
                        </a:rPr>
                        <a:t> </a:t>
                      </a:r>
                      <a:endParaRPr lang="en-US" altLang="zh-CN" sz="1200" b="0" i="0">
                        <a:solidFill>
                          <a:srgbClr val="000000"/>
                        </a:solidFill>
                        <a:latin typeface="宋体"/>
                        <a:ea typeface="宋体"/>
                      </a:endParaRPr>
                    </a:p>
                  </a:txBody>
                  <a:tcPr marL="13017" marR="13017" marT="13017" marB="0" anchor="ctr" anchorCtr="0"/>
                </a:tc>
                <a:tc>
                  <a:txBody>
                    <a:bodyPr/>
                    <a:p>
                      <a:pPr algn="ctr" fontAlgn="ctr"/>
                      <a:r>
                        <a:rPr lang="en-US" altLang="zh-CN" sz="1200" b="0" i="0">
                          <a:solidFill>
                            <a:srgbClr val="000000"/>
                          </a:solidFill>
                          <a:latin typeface="宋体"/>
                          <a:ea typeface="宋体"/>
                        </a:rPr>
                        <a:t>0.0041</a:t>
                      </a:r>
                      <a:r>
                        <a:rPr lang="en-US" altLang="zh-CN" sz="1200" b="0" i="0">
                          <a:solidFill>
                            <a:srgbClr val="000000"/>
                          </a:solidFill>
                          <a:latin typeface="宋体"/>
                          <a:ea typeface="宋体"/>
                        </a:rPr>
                        <a:t> </a:t>
                      </a:r>
                      <a:endParaRPr lang="en-US" altLang="zh-CN" sz="1200" b="0" i="0">
                        <a:solidFill>
                          <a:srgbClr val="000000"/>
                        </a:solidFill>
                        <a:latin typeface="宋体"/>
                        <a:ea typeface="宋体"/>
                      </a:endParaRPr>
                    </a:p>
                  </a:txBody>
                  <a:tcPr marL="13017" marR="13017" marT="13017" marB="0" anchor="ctr" anchorCtr="0"/>
                </a:tc>
                <a:tc>
                  <a:txBody>
                    <a:bodyPr/>
                    <a:p>
                      <a:pPr algn="ctr" fontAlgn="ctr"/>
                      <a:r>
                        <a:rPr lang="en-US" altLang="zh-CN" sz="1200" b="0" i="0">
                          <a:solidFill>
                            <a:srgbClr val="000000"/>
                          </a:solidFill>
                          <a:latin typeface="宋体"/>
                          <a:ea typeface="宋体"/>
                        </a:rPr>
                        <a:t>0.0041</a:t>
                      </a:r>
                      <a:r>
                        <a:rPr lang="en-US" altLang="zh-CN" sz="1200" b="0" i="0">
                          <a:solidFill>
                            <a:srgbClr val="000000"/>
                          </a:solidFill>
                          <a:latin typeface="宋体"/>
                          <a:ea typeface="宋体"/>
                        </a:rPr>
                        <a:t> </a:t>
                      </a:r>
                      <a:endParaRPr lang="en-US" altLang="zh-CN" sz="1200" b="0" i="0">
                        <a:solidFill>
                          <a:srgbClr val="000000"/>
                        </a:solidFill>
                        <a:latin typeface="宋体"/>
                        <a:ea typeface="宋体"/>
                      </a:endParaRPr>
                    </a:p>
                  </a:txBody>
                  <a:tcPr marL="13017" marR="13017" marT="13017" marB="0" anchor="ctr" anchorCtr="0"/>
                </a:tc>
                <a:tc>
                  <a:txBody>
                    <a:bodyPr/>
                    <a:p>
                      <a:pPr algn="ctr" fontAlgn="ctr"/>
                      <a:r>
                        <a:rPr lang="en-US" altLang="zh-CN" sz="1200" b="0" i="0">
                          <a:solidFill>
                            <a:srgbClr val="000000"/>
                          </a:solidFill>
                          <a:latin typeface="宋体"/>
                          <a:ea typeface="宋体"/>
                        </a:rPr>
                        <a:t>0.0041</a:t>
                      </a:r>
                      <a:r>
                        <a:rPr lang="en-US" altLang="zh-CN" sz="1200" b="0" i="0">
                          <a:solidFill>
                            <a:srgbClr val="000000"/>
                          </a:solidFill>
                          <a:latin typeface="宋体"/>
                          <a:ea typeface="宋体"/>
                        </a:rPr>
                        <a:t> </a:t>
                      </a:r>
                      <a:endParaRPr lang="en-US" altLang="zh-CN" sz="1200" b="0" i="0">
                        <a:solidFill>
                          <a:srgbClr val="000000"/>
                        </a:solidFill>
                        <a:latin typeface="宋体"/>
                        <a:ea typeface="宋体"/>
                      </a:endParaRPr>
                    </a:p>
                  </a:txBody>
                  <a:tcPr marL="13017" marR="13017" marT="13017" marB="0" anchor="ctr" anchorCtr="0"/>
                </a:tc>
                <a:tc>
                  <a:txBody>
                    <a:bodyPr/>
                    <a:p>
                      <a:pPr algn="ctr" fontAlgn="ctr"/>
                      <a:r>
                        <a:rPr lang="en-US" altLang="zh-CN" sz="1200" b="0" i="0">
                          <a:solidFill>
                            <a:srgbClr val="000000"/>
                          </a:solidFill>
                          <a:latin typeface="宋体"/>
                          <a:ea typeface="宋体"/>
                        </a:rPr>
                        <a:t>0.0041</a:t>
                      </a:r>
                      <a:r>
                        <a:rPr lang="en-US" altLang="zh-CN" sz="1200" b="0" i="0">
                          <a:solidFill>
                            <a:srgbClr val="000000"/>
                          </a:solidFill>
                          <a:latin typeface="宋体"/>
                          <a:ea typeface="宋体"/>
                        </a:rPr>
                        <a:t> </a:t>
                      </a:r>
                      <a:endParaRPr lang="en-US" altLang="zh-CN" sz="1200" b="0" i="0">
                        <a:solidFill>
                          <a:srgbClr val="000000"/>
                        </a:solidFill>
                        <a:latin typeface="宋体"/>
                        <a:ea typeface="宋体"/>
                      </a:endParaRPr>
                    </a:p>
                  </a:txBody>
                  <a:tcPr marL="13017" marR="13017" marT="13017" marB="0" anchor="ctr" anchorCtr="0"/>
                </a:tc>
                <a:tc>
                  <a:txBody>
                    <a:bodyPr/>
                    <a:p>
                      <a:pPr algn="ctr" fontAlgn="ctr"/>
                      <a:r>
                        <a:rPr lang="en-US" altLang="zh-CN" sz="1200" b="0" i="0">
                          <a:solidFill>
                            <a:srgbClr val="000000"/>
                          </a:solidFill>
                          <a:latin typeface="宋体"/>
                          <a:ea typeface="宋体"/>
                        </a:rPr>
                        <a:t>0.0041</a:t>
                      </a:r>
                      <a:r>
                        <a:rPr lang="en-US" altLang="zh-CN" sz="1200" b="0" i="0">
                          <a:solidFill>
                            <a:srgbClr val="000000"/>
                          </a:solidFill>
                          <a:latin typeface="宋体"/>
                          <a:ea typeface="宋体"/>
                        </a:rPr>
                        <a:t> </a:t>
                      </a:r>
                      <a:endParaRPr lang="en-US" altLang="zh-CN" sz="1200" b="0" i="0">
                        <a:solidFill>
                          <a:srgbClr val="000000"/>
                        </a:solidFill>
                        <a:latin typeface="宋体"/>
                        <a:ea typeface="宋体"/>
                      </a:endParaRPr>
                    </a:p>
                  </a:txBody>
                  <a:tcPr marL="13017" marR="13017" marT="13017" marB="0" anchor="ctr" anchorCtr="0">
                    <a:lnR w="12700">
                      <a:solidFill>
                        <a:schemeClr val="tx1"/>
                      </a:solidFill>
                      <a:prstDash val="solid"/>
                    </a:lnR>
                  </a:tcPr>
                </a:tc>
                <a:tc>
                  <a:txBody>
                    <a:bodyPr/>
                    <a:p>
                      <a:pPr algn="ctr" fontAlgn="ctr"/>
                      <a:r>
                        <a:rPr lang="en-US" altLang="zh-CN" sz="1200" b="0" i="0">
                          <a:solidFill>
                            <a:srgbClr val="000000"/>
                          </a:solidFill>
                          <a:latin typeface="宋体"/>
                          <a:ea typeface="宋体"/>
                        </a:rPr>
                        <a:t>0.0041</a:t>
                      </a:r>
                      <a:r>
                        <a:rPr lang="en-US" altLang="zh-CN" sz="1200" b="0" i="0">
                          <a:solidFill>
                            <a:srgbClr val="000000"/>
                          </a:solidFill>
                          <a:latin typeface="宋体"/>
                          <a:ea typeface="宋体"/>
                        </a:rPr>
                        <a:t> </a:t>
                      </a:r>
                      <a:endParaRPr lang="en-US" altLang="zh-CN" sz="1200" b="0" i="0">
                        <a:solidFill>
                          <a:srgbClr val="000000"/>
                        </a:solidFill>
                        <a:latin typeface="宋体"/>
                        <a:ea typeface="宋体"/>
                      </a:endParaRPr>
                    </a:p>
                  </a:txBody>
                  <a:tcPr marL="13017" marR="13017" marT="13017" marB="0" anchor="ctr" anchorCtr="0">
                    <a:lnL w="12700">
                      <a:solidFill>
                        <a:schemeClr val="tx1"/>
                      </a:solidFill>
                      <a:prstDash val="solid"/>
                    </a:lnL>
                  </a:tcPr>
                </a:tc>
                <a:tc>
                  <a:txBody>
                    <a:bodyPr/>
                    <a:p>
                      <a:pPr algn="ctr" fontAlgn="ctr"/>
                      <a:r>
                        <a:rPr lang="en-US" altLang="zh-CN" sz="1200" b="1" i="0">
                          <a:solidFill>
                            <a:srgbClr val="000000"/>
                          </a:solidFill>
                          <a:latin typeface="宋体"/>
                          <a:ea typeface="宋体"/>
                        </a:rPr>
                        <a:t>4.1186</a:t>
                      </a:r>
                      <a:r>
                        <a:rPr lang="en-US" altLang="zh-CN" sz="1200" b="1" i="0">
                          <a:solidFill>
                            <a:srgbClr val="000000"/>
                          </a:solidFill>
                          <a:latin typeface="宋体"/>
                          <a:ea typeface="宋体"/>
                        </a:rPr>
                        <a:t> </a:t>
                      </a:r>
                      <a:endParaRPr lang="en-US" altLang="zh-CN" sz="1200" b="1" i="0">
                        <a:solidFill>
                          <a:srgbClr val="000000"/>
                        </a:solidFill>
                        <a:latin typeface="宋体"/>
                        <a:ea typeface="宋体"/>
                      </a:endParaRPr>
                    </a:p>
                  </a:txBody>
                  <a:tcPr marL="13017" marR="13017" marT="13017" marB="0" anchor="ctr" anchorCtr="0"/>
                </a:tc>
                <a:tc>
                  <a:txBody>
                    <a:bodyPr/>
                    <a:p>
                      <a:pPr algn="ctr" fontAlgn="b"/>
                      <a:r>
                        <a:rPr lang="en-US" altLang="zh-CN" sz="1200" b="0" i="0">
                          <a:solidFill>
                            <a:srgbClr val="000000"/>
                          </a:solidFill>
                          <a:latin typeface="等线"/>
                          <a:ea typeface="等线"/>
                        </a:rPr>
                        <a:t>1.2</a:t>
                      </a:r>
                      <a:endParaRPr lang="en-US" altLang="zh-CN" sz="1200" b="0" i="0">
                        <a:solidFill>
                          <a:srgbClr val="000000"/>
                        </a:solidFill>
                        <a:latin typeface="等线"/>
                        <a:ea typeface="等线"/>
                      </a:endParaRPr>
                    </a:p>
                  </a:txBody>
                  <a:tcPr marL="13017" marR="13017" marT="13017" marB="0" anchor="b" anchorCtr="0"/>
                </a:tc>
              </a:tr>
              <a:tr h="652145">
                <a:tc>
                  <a:txBody>
                    <a:bodyPr/>
                    <a:p>
                      <a:pPr algn="ctr" fontAlgn="ctr"/>
                      <a:r>
                        <a:rPr lang="en-US" altLang="zh-CN" sz="1200" b="0" i="0">
                          <a:solidFill>
                            <a:srgbClr val="000000"/>
                          </a:solidFill>
                          <a:latin typeface="宋体"/>
                          <a:ea typeface="宋体"/>
                        </a:rPr>
                        <a:t>np</a:t>
                      </a:r>
                      <a:endParaRPr lang="en-US" altLang="zh-CN" sz="1200" b="0" i="0">
                        <a:solidFill>
                          <a:srgbClr val="000000"/>
                        </a:solidFill>
                        <a:latin typeface="宋体"/>
                        <a:ea typeface="宋体"/>
                      </a:endParaRPr>
                    </a:p>
                  </a:txBody>
                  <a:tcPr marL="13017" marR="13017" marT="13017" marB="0" anchor="ctr" anchorCtr="0">
                    <a:lnR w="12700">
                      <a:solidFill>
                        <a:schemeClr val="tx1"/>
                      </a:solidFill>
                      <a:prstDash val="solid"/>
                    </a:lnR>
                  </a:tcPr>
                </a:tc>
                <a:tc>
                  <a:txBody>
                    <a:bodyPr/>
                    <a:p>
                      <a:pPr algn="ctr" fontAlgn="ctr"/>
                      <a:r>
                        <a:rPr lang="en-US" altLang="zh-CN" sz="1200" b="0" i="0">
                          <a:solidFill>
                            <a:srgbClr val="000000"/>
                          </a:solidFill>
                          <a:latin typeface="宋体"/>
                          <a:ea typeface="宋体"/>
                        </a:rPr>
                        <a:t>0.0001</a:t>
                      </a:r>
                      <a:r>
                        <a:rPr lang="en-US" altLang="zh-CN" sz="1200" b="0" i="0">
                          <a:solidFill>
                            <a:srgbClr val="000000"/>
                          </a:solidFill>
                          <a:latin typeface="宋体"/>
                          <a:ea typeface="宋体"/>
                        </a:rPr>
                        <a:t> </a:t>
                      </a:r>
                      <a:endParaRPr lang="en-US" altLang="zh-CN" sz="1200" b="0" i="0">
                        <a:solidFill>
                          <a:srgbClr val="000000"/>
                        </a:solidFill>
                        <a:latin typeface="宋体"/>
                        <a:ea typeface="宋体"/>
                      </a:endParaRPr>
                    </a:p>
                  </a:txBody>
                  <a:tcPr marL="13017" marR="13017" marT="13017" marB="0" anchor="ctr" anchorCtr="0">
                    <a:lnL w="12700">
                      <a:solidFill>
                        <a:schemeClr val="tx1"/>
                      </a:solidFill>
                      <a:prstDash val="solid"/>
                    </a:lnL>
                  </a:tcPr>
                </a:tc>
                <a:tc>
                  <a:txBody>
                    <a:bodyPr/>
                    <a:p>
                      <a:pPr algn="ctr" fontAlgn="ctr"/>
                      <a:r>
                        <a:rPr lang="en-US" altLang="zh-CN" sz="1200" b="0" i="0">
                          <a:solidFill>
                            <a:srgbClr val="000000"/>
                          </a:solidFill>
                          <a:latin typeface="宋体"/>
                          <a:ea typeface="宋体"/>
                        </a:rPr>
                        <a:t>0.0001</a:t>
                      </a:r>
                      <a:r>
                        <a:rPr lang="en-US" altLang="zh-CN" sz="1200" b="0" i="0">
                          <a:solidFill>
                            <a:srgbClr val="000000"/>
                          </a:solidFill>
                          <a:latin typeface="宋体"/>
                          <a:ea typeface="宋体"/>
                        </a:rPr>
                        <a:t> </a:t>
                      </a:r>
                      <a:endParaRPr lang="en-US" altLang="zh-CN" sz="1200" b="0" i="0">
                        <a:solidFill>
                          <a:srgbClr val="000000"/>
                        </a:solidFill>
                        <a:latin typeface="宋体"/>
                        <a:ea typeface="宋体"/>
                      </a:endParaRPr>
                    </a:p>
                  </a:txBody>
                  <a:tcPr marL="13017" marR="13017" marT="13017" marB="0" anchor="ctr" anchorCtr="0"/>
                </a:tc>
                <a:tc>
                  <a:txBody>
                    <a:bodyPr/>
                    <a:p>
                      <a:pPr algn="ctr" fontAlgn="ctr"/>
                      <a:r>
                        <a:rPr lang="en-US" altLang="zh-CN" sz="1200" b="0" i="0">
                          <a:solidFill>
                            <a:srgbClr val="000000"/>
                          </a:solidFill>
                          <a:latin typeface="宋体"/>
                          <a:ea typeface="宋体"/>
                        </a:rPr>
                        <a:t>0.0001</a:t>
                      </a:r>
                      <a:r>
                        <a:rPr lang="en-US" altLang="zh-CN" sz="1200" b="0" i="0">
                          <a:solidFill>
                            <a:srgbClr val="000000"/>
                          </a:solidFill>
                          <a:latin typeface="宋体"/>
                          <a:ea typeface="宋体"/>
                        </a:rPr>
                        <a:t> </a:t>
                      </a:r>
                      <a:endParaRPr lang="en-US" altLang="zh-CN" sz="1200" b="0" i="0">
                        <a:solidFill>
                          <a:srgbClr val="000000"/>
                        </a:solidFill>
                        <a:latin typeface="宋体"/>
                        <a:ea typeface="宋体"/>
                      </a:endParaRPr>
                    </a:p>
                  </a:txBody>
                  <a:tcPr marL="13017" marR="13017" marT="13017" marB="0" anchor="ctr" anchorCtr="0"/>
                </a:tc>
                <a:tc>
                  <a:txBody>
                    <a:bodyPr/>
                    <a:p>
                      <a:pPr algn="ctr" fontAlgn="ctr"/>
                      <a:r>
                        <a:rPr lang="en-US" altLang="zh-CN" sz="1200" b="0" i="0">
                          <a:solidFill>
                            <a:srgbClr val="000000"/>
                          </a:solidFill>
                          <a:latin typeface="宋体"/>
                          <a:ea typeface="宋体"/>
                        </a:rPr>
                        <a:t>0.0001</a:t>
                      </a:r>
                      <a:r>
                        <a:rPr lang="en-US" altLang="zh-CN" sz="1200" b="0" i="0">
                          <a:solidFill>
                            <a:srgbClr val="000000"/>
                          </a:solidFill>
                          <a:latin typeface="宋体"/>
                          <a:ea typeface="宋体"/>
                        </a:rPr>
                        <a:t> </a:t>
                      </a:r>
                      <a:endParaRPr lang="en-US" altLang="zh-CN" sz="1200" b="0" i="0">
                        <a:solidFill>
                          <a:srgbClr val="000000"/>
                        </a:solidFill>
                        <a:latin typeface="宋体"/>
                        <a:ea typeface="宋体"/>
                      </a:endParaRPr>
                    </a:p>
                  </a:txBody>
                  <a:tcPr marL="13017" marR="13017" marT="13017" marB="0" anchor="ctr" anchorCtr="0"/>
                </a:tc>
                <a:tc>
                  <a:txBody>
                    <a:bodyPr/>
                    <a:p>
                      <a:pPr algn="ctr" fontAlgn="ctr"/>
                      <a:r>
                        <a:rPr lang="en-US" altLang="zh-CN" sz="1200" b="0" i="0">
                          <a:solidFill>
                            <a:srgbClr val="000000"/>
                          </a:solidFill>
                          <a:latin typeface="宋体"/>
                          <a:ea typeface="宋体"/>
                        </a:rPr>
                        <a:t>0.0001</a:t>
                      </a:r>
                      <a:r>
                        <a:rPr lang="en-US" altLang="zh-CN" sz="1200" b="0" i="0">
                          <a:solidFill>
                            <a:srgbClr val="000000"/>
                          </a:solidFill>
                          <a:latin typeface="宋体"/>
                          <a:ea typeface="宋体"/>
                        </a:rPr>
                        <a:t> </a:t>
                      </a:r>
                      <a:endParaRPr lang="en-US" altLang="zh-CN" sz="1200" b="0" i="0">
                        <a:solidFill>
                          <a:srgbClr val="000000"/>
                        </a:solidFill>
                        <a:latin typeface="宋体"/>
                        <a:ea typeface="宋体"/>
                      </a:endParaRPr>
                    </a:p>
                  </a:txBody>
                  <a:tcPr marL="13017" marR="13017" marT="13017" marB="0" anchor="ctr" anchorCtr="0"/>
                </a:tc>
                <a:tc>
                  <a:txBody>
                    <a:bodyPr/>
                    <a:p>
                      <a:pPr algn="ctr" fontAlgn="ctr"/>
                      <a:r>
                        <a:rPr lang="en-US" altLang="zh-CN" sz="1200" b="0" i="0">
                          <a:solidFill>
                            <a:srgbClr val="000000"/>
                          </a:solidFill>
                          <a:latin typeface="宋体"/>
                          <a:ea typeface="宋体"/>
                        </a:rPr>
                        <a:t>0.0001</a:t>
                      </a:r>
                      <a:r>
                        <a:rPr lang="en-US" altLang="zh-CN" sz="1200" b="0" i="0">
                          <a:solidFill>
                            <a:srgbClr val="000000"/>
                          </a:solidFill>
                          <a:latin typeface="宋体"/>
                          <a:ea typeface="宋体"/>
                        </a:rPr>
                        <a:t> </a:t>
                      </a:r>
                      <a:endParaRPr lang="en-US" altLang="zh-CN" sz="1200" b="0" i="0">
                        <a:solidFill>
                          <a:srgbClr val="000000"/>
                        </a:solidFill>
                        <a:latin typeface="宋体"/>
                        <a:ea typeface="宋体"/>
                      </a:endParaRPr>
                    </a:p>
                  </a:txBody>
                  <a:tcPr marL="13017" marR="13017" marT="13017" marB="0" anchor="ctr" anchorCtr="0"/>
                </a:tc>
                <a:tc>
                  <a:txBody>
                    <a:bodyPr/>
                    <a:p>
                      <a:pPr algn="ctr" fontAlgn="ctr"/>
                      <a:r>
                        <a:rPr lang="en-US" altLang="zh-CN" sz="1200" b="0" i="0">
                          <a:solidFill>
                            <a:srgbClr val="000000"/>
                          </a:solidFill>
                          <a:latin typeface="宋体"/>
                          <a:ea typeface="宋体"/>
                        </a:rPr>
                        <a:t>0.0001</a:t>
                      </a:r>
                      <a:r>
                        <a:rPr lang="en-US" altLang="zh-CN" sz="1200" b="0" i="0">
                          <a:solidFill>
                            <a:srgbClr val="000000"/>
                          </a:solidFill>
                          <a:latin typeface="宋体"/>
                          <a:ea typeface="宋体"/>
                        </a:rPr>
                        <a:t> </a:t>
                      </a:r>
                      <a:endParaRPr lang="en-US" altLang="zh-CN" sz="1200" b="0" i="0">
                        <a:solidFill>
                          <a:srgbClr val="000000"/>
                        </a:solidFill>
                        <a:latin typeface="宋体"/>
                        <a:ea typeface="宋体"/>
                      </a:endParaRPr>
                    </a:p>
                  </a:txBody>
                  <a:tcPr marL="13017" marR="13017" marT="13017" marB="0" anchor="ctr" anchorCtr="0"/>
                </a:tc>
                <a:tc>
                  <a:txBody>
                    <a:bodyPr/>
                    <a:p>
                      <a:pPr algn="ctr" fontAlgn="ctr"/>
                      <a:r>
                        <a:rPr lang="en-US" altLang="zh-CN" sz="1200" b="0" i="0">
                          <a:solidFill>
                            <a:srgbClr val="000000"/>
                          </a:solidFill>
                          <a:latin typeface="宋体"/>
                          <a:ea typeface="宋体"/>
                        </a:rPr>
                        <a:t>0.0001</a:t>
                      </a:r>
                      <a:r>
                        <a:rPr lang="en-US" altLang="zh-CN" sz="1200" b="0" i="0">
                          <a:solidFill>
                            <a:srgbClr val="000000"/>
                          </a:solidFill>
                          <a:latin typeface="宋体"/>
                          <a:ea typeface="宋体"/>
                        </a:rPr>
                        <a:t> </a:t>
                      </a:r>
                      <a:endParaRPr lang="en-US" altLang="zh-CN" sz="1200" b="0" i="0">
                        <a:solidFill>
                          <a:srgbClr val="000000"/>
                        </a:solidFill>
                        <a:latin typeface="宋体"/>
                        <a:ea typeface="宋体"/>
                      </a:endParaRPr>
                    </a:p>
                  </a:txBody>
                  <a:tcPr marL="13017" marR="13017" marT="13017" marB="0" anchor="ctr" anchorCtr="0"/>
                </a:tc>
                <a:tc>
                  <a:txBody>
                    <a:bodyPr/>
                    <a:p>
                      <a:pPr algn="ctr" fontAlgn="ctr"/>
                      <a:r>
                        <a:rPr lang="en-US" altLang="zh-CN" sz="1200" b="0" i="0">
                          <a:solidFill>
                            <a:srgbClr val="000000"/>
                          </a:solidFill>
                          <a:latin typeface="宋体"/>
                          <a:ea typeface="宋体"/>
                        </a:rPr>
                        <a:t>0.0001</a:t>
                      </a:r>
                      <a:r>
                        <a:rPr lang="en-US" altLang="zh-CN" sz="1200" b="0" i="0">
                          <a:solidFill>
                            <a:srgbClr val="000000"/>
                          </a:solidFill>
                          <a:latin typeface="宋体"/>
                          <a:ea typeface="宋体"/>
                        </a:rPr>
                        <a:t> </a:t>
                      </a:r>
                      <a:endParaRPr lang="en-US" altLang="zh-CN" sz="1200" b="0" i="0">
                        <a:solidFill>
                          <a:srgbClr val="000000"/>
                        </a:solidFill>
                        <a:latin typeface="宋体"/>
                        <a:ea typeface="宋体"/>
                      </a:endParaRPr>
                    </a:p>
                  </a:txBody>
                  <a:tcPr marL="13017" marR="13017" marT="13017" marB="0" anchor="ctr" anchorCtr="0"/>
                </a:tc>
                <a:tc>
                  <a:txBody>
                    <a:bodyPr/>
                    <a:p>
                      <a:pPr algn="ctr" fontAlgn="ctr"/>
                      <a:r>
                        <a:rPr lang="en-US" altLang="zh-CN" sz="1200" b="0" i="0">
                          <a:solidFill>
                            <a:srgbClr val="000000"/>
                          </a:solidFill>
                          <a:latin typeface="宋体"/>
                          <a:ea typeface="宋体"/>
                        </a:rPr>
                        <a:t>0.0001</a:t>
                      </a:r>
                      <a:r>
                        <a:rPr lang="en-US" altLang="zh-CN" sz="1200" b="0" i="0">
                          <a:solidFill>
                            <a:srgbClr val="000000"/>
                          </a:solidFill>
                          <a:latin typeface="宋体"/>
                          <a:ea typeface="宋体"/>
                        </a:rPr>
                        <a:t> </a:t>
                      </a:r>
                      <a:endParaRPr lang="en-US" altLang="zh-CN" sz="1200" b="0" i="0">
                        <a:solidFill>
                          <a:srgbClr val="000000"/>
                        </a:solidFill>
                        <a:latin typeface="宋体"/>
                        <a:ea typeface="宋体"/>
                      </a:endParaRPr>
                    </a:p>
                  </a:txBody>
                  <a:tcPr marL="13017" marR="13017" marT="13017" marB="0" anchor="ctr" anchorCtr="0">
                    <a:lnR w="12700">
                      <a:solidFill>
                        <a:schemeClr val="tx1"/>
                      </a:solidFill>
                      <a:prstDash val="solid"/>
                    </a:lnR>
                  </a:tcPr>
                </a:tc>
                <a:tc>
                  <a:txBody>
                    <a:bodyPr/>
                    <a:p>
                      <a:pPr algn="ctr" fontAlgn="ctr"/>
                      <a:r>
                        <a:rPr lang="en-US" altLang="zh-CN" sz="1200" b="1" i="0">
                          <a:solidFill>
                            <a:srgbClr val="000000"/>
                          </a:solidFill>
                          <a:latin typeface="宋体"/>
                          <a:ea typeface="宋体"/>
                        </a:rPr>
                        <a:t>0.0001</a:t>
                      </a:r>
                      <a:r>
                        <a:rPr lang="en-US" altLang="zh-CN" sz="1200" b="1" i="0">
                          <a:solidFill>
                            <a:srgbClr val="000000"/>
                          </a:solidFill>
                          <a:latin typeface="宋体"/>
                          <a:ea typeface="宋体"/>
                        </a:rPr>
                        <a:t> </a:t>
                      </a:r>
                      <a:endParaRPr lang="en-US" altLang="zh-CN" sz="1200" b="1" i="0">
                        <a:solidFill>
                          <a:srgbClr val="000000"/>
                        </a:solidFill>
                        <a:latin typeface="宋体"/>
                        <a:ea typeface="宋体"/>
                      </a:endParaRPr>
                    </a:p>
                  </a:txBody>
                  <a:tcPr marL="13017" marR="13017" marT="13017" marB="0" anchor="ctr" anchorCtr="0">
                    <a:lnL w="12700">
                      <a:solidFill>
                        <a:schemeClr val="tx1"/>
                      </a:solidFill>
                      <a:prstDash val="solid"/>
                    </a:lnL>
                  </a:tcPr>
                </a:tc>
                <a:tc>
                  <a:txBody>
                    <a:bodyPr/>
                    <a:p>
                      <a:pPr algn="ctr" fontAlgn="ctr"/>
                      <a:r>
                        <a:rPr lang="en-US" altLang="zh-CN" sz="1200" b="1" i="0">
                          <a:solidFill>
                            <a:srgbClr val="000000"/>
                          </a:solidFill>
                          <a:latin typeface="宋体"/>
                          <a:ea typeface="宋体"/>
                        </a:rPr>
                        <a:t>0.0747</a:t>
                      </a:r>
                      <a:r>
                        <a:rPr lang="en-US" altLang="zh-CN" sz="1200" b="1" i="0">
                          <a:solidFill>
                            <a:srgbClr val="000000"/>
                          </a:solidFill>
                          <a:latin typeface="宋体"/>
                          <a:ea typeface="宋体"/>
                        </a:rPr>
                        <a:t> </a:t>
                      </a:r>
                      <a:endParaRPr lang="en-US" altLang="zh-CN" sz="1200" b="1" i="0">
                        <a:solidFill>
                          <a:srgbClr val="000000"/>
                        </a:solidFill>
                        <a:latin typeface="宋体"/>
                        <a:ea typeface="宋体"/>
                      </a:endParaRPr>
                    </a:p>
                  </a:txBody>
                  <a:tcPr marL="13017" marR="13017" marT="13017" marB="0" anchor="ctr" anchorCtr="0"/>
                </a:tc>
                <a:tc>
                  <a:txBody>
                    <a:bodyPr/>
                    <a:p>
                      <a:pPr algn="ctr" fontAlgn="b"/>
                      <a:endParaRPr sz="1200" b="0" i="0">
                        <a:solidFill>
                          <a:srgbClr val="000000"/>
                        </a:solidFill>
                        <a:latin typeface="等线"/>
                        <a:ea typeface="等线"/>
                      </a:endParaRPr>
                    </a:p>
                  </a:txBody>
                  <a:tcPr marL="13017" marR="13017" marT="13017" marB="0" anchor="b" anchorCtr="0"/>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1"/>
          </p:nvPr>
        </p:nvSpPr>
        <p:spPr/>
        <p:txBody>
          <a:bodyPr/>
          <a:lstStyle/>
          <a:p>
            <a:r>
              <a:rPr lang="zh-CN" altLang="en-US" dirty="0"/>
              <a:t>感谢聆听</a:t>
            </a:r>
            <a:endParaRPr lang="zh-CN" alt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2" name="文本占位符 1"/>
          <p:cNvSpPr>
            <a:spLocks noGrp="1"/>
          </p:cNvSpPr>
          <p:nvPr>
            <p:ph type="body" sz="quarter" idx="11"/>
          </p:nvPr>
        </p:nvSpPr>
        <p:spPr/>
        <p:txBody>
          <a:bodyPr/>
          <a:p>
            <a:r>
              <a:rPr lang="zh-CN" altLang="en-US"/>
              <a:t>一</a:t>
            </a:r>
            <a:r>
              <a:rPr lang="en-US" altLang="zh-CN"/>
              <a:t>、</a:t>
            </a:r>
            <a:r>
              <a:rPr lang="zh-CN" altLang="en-US"/>
              <a:t>研究</a:t>
            </a:r>
            <a:r>
              <a:rPr lang="zh-CN" altLang="en-US"/>
              <a:t>背景</a:t>
            </a:r>
            <a:endParaRPr lang="zh-CN" altLang="en-US"/>
          </a:p>
        </p:txBody>
      </p:sp>
      <p:sp>
        <p:nvSpPr>
          <p:cNvPr id="3" name="文本占位符 2"/>
          <p:cNvSpPr>
            <a:spLocks noGrp="1"/>
          </p:cNvSpPr>
          <p:nvPr>
            <p:ph type="body" sz="quarter" idx="12"/>
          </p:nvPr>
        </p:nvSpPr>
        <p:spPr/>
        <p:txBody>
          <a:bodyPr/>
          <a:p>
            <a:endParaRPr lang="zh-CN" altLang="en-US"/>
          </a:p>
        </p:txBody>
      </p:sp>
      <p:sp>
        <p:nvSpPr>
          <p:cNvPr id="4" name="文本占位符 3"/>
          <p:cNvSpPr>
            <a:spLocks noGrp="1"/>
          </p:cNvSpPr>
          <p:nvPr>
            <p:ph type="body" sz="quarter" idx="13"/>
          </p:nvPr>
        </p:nvSpPr>
        <p:spPr/>
        <p:txBody>
          <a:bodyPr/>
          <a:p>
            <a:endParaRPr lang="zh-CN" altLang="en-US"/>
          </a:p>
        </p:txBody>
      </p:sp>
      <p:sp>
        <p:nvSpPr>
          <p:cNvPr id="24" name="内容占位符 23"/>
          <p:cNvSpPr>
            <a:spLocks noGrp="1"/>
          </p:cNvSpPr>
          <p:nvPr/>
        </p:nvSpPr>
        <p:spPr>
          <a:xfrm>
            <a:off x="381368" y="1142440"/>
            <a:ext cx="11429264" cy="4991454"/>
          </a:xfrm>
          <a:prstGeom prst="rect">
            <a:avLst/>
          </a:prstGeom>
        </p:spPr>
        <p:txBody>
          <a:bodyPr>
            <a:normAutofit/>
          </a:bodyPr>
          <a:lstStyle>
            <a:lvl1pPr marL="241935" indent="-241935" algn="l" defTabSz="967740" rtl="0" eaLnBrk="1" latinLnBrk="0" hangingPunct="1">
              <a:lnSpc>
                <a:spcPct val="120000"/>
              </a:lnSpc>
              <a:spcBef>
                <a:spcPts val="1060"/>
              </a:spcBef>
              <a:buFontTx/>
              <a:buBlip>
                <a:blip r:embed="rId1"/>
              </a:buBlip>
              <a:defRPr sz="2500" b="0" kern="1200">
                <a:solidFill>
                  <a:schemeClr val="accent2"/>
                </a:solidFill>
                <a:latin typeface="+mn-lt"/>
                <a:ea typeface="+mn-ea"/>
                <a:cs typeface="+mn-cs"/>
              </a:defRPr>
            </a:lvl1pPr>
            <a:lvl2pPr marL="725805" indent="-241935" algn="l" defTabSz="967740" rtl="0" eaLnBrk="1" latinLnBrk="0" hangingPunct="1">
              <a:lnSpc>
                <a:spcPct val="120000"/>
              </a:lnSpc>
              <a:spcBef>
                <a:spcPts val="530"/>
              </a:spcBef>
              <a:buFont typeface="Arial" panose="020B0604020202090204" pitchFamily="34" charset="0"/>
              <a:buChar char="•"/>
              <a:defRPr sz="2115" b="0" kern="1200">
                <a:solidFill>
                  <a:schemeClr val="accent2"/>
                </a:solidFill>
                <a:latin typeface="+mn-lt"/>
                <a:ea typeface="+mn-ea"/>
                <a:cs typeface="+mn-cs"/>
              </a:defRPr>
            </a:lvl2pPr>
            <a:lvl3pPr marL="1209675" indent="-241935" algn="l" defTabSz="967740" rtl="0" eaLnBrk="1" latinLnBrk="0" hangingPunct="1">
              <a:lnSpc>
                <a:spcPct val="120000"/>
              </a:lnSpc>
              <a:spcBef>
                <a:spcPts val="530"/>
              </a:spcBef>
              <a:buFont typeface="Arial" panose="020B0604020202090204" pitchFamily="34" charset="0"/>
              <a:buChar char="•"/>
              <a:defRPr sz="1905" b="0" kern="1200">
                <a:solidFill>
                  <a:schemeClr val="accent2"/>
                </a:solidFill>
                <a:latin typeface="+mn-lt"/>
                <a:ea typeface="+mn-ea"/>
                <a:cs typeface="+mn-cs"/>
              </a:defRPr>
            </a:lvl3pPr>
            <a:lvl4pPr marL="1693545" indent="-241935" algn="l" defTabSz="967740" rtl="0" eaLnBrk="1" latinLnBrk="0" hangingPunct="1">
              <a:lnSpc>
                <a:spcPct val="120000"/>
              </a:lnSpc>
              <a:spcBef>
                <a:spcPts val="530"/>
              </a:spcBef>
              <a:buFont typeface="Arial" panose="020B0604020202090204" pitchFamily="34" charset="0"/>
              <a:buChar char="•"/>
              <a:defRPr sz="1695" b="0" kern="1200">
                <a:solidFill>
                  <a:schemeClr val="accent2"/>
                </a:solidFill>
                <a:latin typeface="+mn-lt"/>
                <a:ea typeface="+mn-ea"/>
                <a:cs typeface="+mn-cs"/>
              </a:defRPr>
            </a:lvl4pPr>
            <a:lvl5pPr marL="2177415" indent="-241935" algn="l" defTabSz="967740" rtl="0" eaLnBrk="1" latinLnBrk="0" hangingPunct="1">
              <a:lnSpc>
                <a:spcPct val="120000"/>
              </a:lnSpc>
              <a:spcBef>
                <a:spcPts val="530"/>
              </a:spcBef>
              <a:buFont typeface="Arial" panose="020B0604020202090204" pitchFamily="34" charset="0"/>
              <a:buChar char="•"/>
              <a:defRPr sz="1695" b="0" kern="1200">
                <a:solidFill>
                  <a:schemeClr val="accent2"/>
                </a:solidFill>
                <a:latin typeface="+mn-lt"/>
                <a:ea typeface="+mn-ea"/>
                <a:cs typeface="+mn-cs"/>
              </a:defRPr>
            </a:lvl5pPr>
            <a:lvl6pPr marL="2661285" indent="-241935" algn="l" defTabSz="967740" rtl="0" eaLnBrk="1" latinLnBrk="0" hangingPunct="1">
              <a:lnSpc>
                <a:spcPct val="90000"/>
              </a:lnSpc>
              <a:spcBef>
                <a:spcPts val="530"/>
              </a:spcBef>
              <a:buFont typeface="Arial" panose="020B0604020202090204" pitchFamily="34" charset="0"/>
              <a:buChar char="•"/>
              <a:defRPr sz="1905" kern="1200">
                <a:solidFill>
                  <a:schemeClr val="tx1"/>
                </a:solidFill>
                <a:latin typeface="+mn-lt"/>
                <a:ea typeface="+mn-ea"/>
                <a:cs typeface="+mn-cs"/>
              </a:defRPr>
            </a:lvl6pPr>
            <a:lvl7pPr marL="3145155" indent="-241935" algn="l" defTabSz="967740" rtl="0" eaLnBrk="1" latinLnBrk="0" hangingPunct="1">
              <a:lnSpc>
                <a:spcPct val="90000"/>
              </a:lnSpc>
              <a:spcBef>
                <a:spcPts val="530"/>
              </a:spcBef>
              <a:buFont typeface="Arial" panose="020B0604020202090204" pitchFamily="34" charset="0"/>
              <a:buChar char="•"/>
              <a:defRPr sz="1905" kern="1200">
                <a:solidFill>
                  <a:schemeClr val="tx1"/>
                </a:solidFill>
                <a:latin typeface="+mn-lt"/>
                <a:ea typeface="+mn-ea"/>
                <a:cs typeface="+mn-cs"/>
              </a:defRPr>
            </a:lvl7pPr>
            <a:lvl8pPr marL="3629025" indent="-241935" algn="l" defTabSz="967740" rtl="0" eaLnBrk="1" latinLnBrk="0" hangingPunct="1">
              <a:lnSpc>
                <a:spcPct val="90000"/>
              </a:lnSpc>
              <a:spcBef>
                <a:spcPts val="530"/>
              </a:spcBef>
              <a:buFont typeface="Arial" panose="020B0604020202090204" pitchFamily="34" charset="0"/>
              <a:buChar char="•"/>
              <a:defRPr sz="1905" kern="1200">
                <a:solidFill>
                  <a:schemeClr val="tx1"/>
                </a:solidFill>
                <a:latin typeface="+mn-lt"/>
                <a:ea typeface="+mn-ea"/>
                <a:cs typeface="+mn-cs"/>
              </a:defRPr>
            </a:lvl8pPr>
            <a:lvl9pPr marL="4112895" indent="-241935" algn="l" defTabSz="967740" rtl="0" eaLnBrk="1" latinLnBrk="0" hangingPunct="1">
              <a:lnSpc>
                <a:spcPct val="90000"/>
              </a:lnSpc>
              <a:spcBef>
                <a:spcPts val="530"/>
              </a:spcBef>
              <a:buFont typeface="Arial" panose="020B0604020202090204" pitchFamily="34" charset="0"/>
              <a:buChar char="•"/>
              <a:defRPr sz="1905" kern="1200">
                <a:solidFill>
                  <a:schemeClr val="tx1"/>
                </a:solidFill>
                <a:latin typeface="+mn-lt"/>
                <a:ea typeface="+mn-ea"/>
                <a:cs typeface="+mn-cs"/>
              </a:defRPr>
            </a:lvl9pPr>
          </a:lstStyle>
          <a:p>
            <a:pPr>
              <a:lnSpc>
                <a:spcPct val="120000"/>
              </a:lnSpc>
            </a:pPr>
            <a:r>
              <a:rPr lang="zh-CN" altLang="en-US" dirty="0">
                <a:latin typeface="宋体" pitchFamily="2" charset="-122"/>
                <a:ea typeface="宋体" pitchFamily="2" charset="-122"/>
                <a:cs typeface="Calibri" panose="020F0502020204030204" pitchFamily="34" charset="0"/>
              </a:rPr>
              <a:t>随着无线通信技术的持续进步，尤其是第五代（</a:t>
            </a:r>
            <a:r>
              <a:rPr lang="en-US" altLang="zh-CN" dirty="0">
                <a:latin typeface="宋体" pitchFamily="2" charset="-122"/>
                <a:ea typeface="宋体" pitchFamily="2" charset="-122"/>
                <a:cs typeface="Calibri" panose="020F0502020204030204" pitchFamily="34" charset="0"/>
              </a:rPr>
              <a:t>5G</a:t>
            </a:r>
            <a:r>
              <a:rPr lang="zh-CN" altLang="en-US" dirty="0">
                <a:latin typeface="宋体" pitchFamily="2" charset="-122"/>
                <a:ea typeface="宋体" pitchFamily="2" charset="-122"/>
                <a:cs typeface="Calibri" panose="020F0502020204030204" pitchFamily="34" charset="0"/>
              </a:rPr>
              <a:t>）移动通信系统的广泛部署，对信道状态信息（</a:t>
            </a:r>
            <a:r>
              <a:rPr lang="en-US" altLang="zh-CN" dirty="0">
                <a:latin typeface="宋体" pitchFamily="2" charset="-122"/>
                <a:ea typeface="宋体" pitchFamily="2" charset="-122"/>
                <a:cs typeface="Calibri" panose="020F0502020204030204" pitchFamily="34" charset="0"/>
              </a:rPr>
              <a:t>CSI</a:t>
            </a:r>
            <a:r>
              <a:rPr lang="zh-CN" altLang="en-US" dirty="0">
                <a:latin typeface="宋体" pitchFamily="2" charset="-122"/>
                <a:ea typeface="宋体" pitchFamily="2" charset="-122"/>
                <a:cs typeface="Calibri" panose="020F0502020204030204" pitchFamily="34" charset="0"/>
              </a:rPr>
              <a:t>）的精确预测成为了提升网络性能的关键因素。</a:t>
            </a:r>
            <a:endParaRPr lang="en-US" altLang="zh-CN" dirty="0">
              <a:latin typeface="宋体" pitchFamily="2" charset="-122"/>
              <a:ea typeface="宋体" pitchFamily="2" charset="-122"/>
              <a:cs typeface="Calibri" panose="020F0502020204030204" pitchFamily="34" charset="0"/>
            </a:endParaRPr>
          </a:p>
          <a:p>
            <a:pPr>
              <a:lnSpc>
                <a:spcPct val="120000"/>
              </a:lnSpc>
            </a:pPr>
            <a:r>
              <a:rPr lang="zh-CN" altLang="en-US" b="1" dirty="0">
                <a:latin typeface="宋体" pitchFamily="2" charset="-122"/>
                <a:ea typeface="宋体" pitchFamily="2" charset="-122"/>
                <a:cs typeface="Calibri" panose="020F0502020204030204" pitchFamily="34" charset="0"/>
              </a:rPr>
              <a:t>信道预测</a:t>
            </a:r>
            <a:r>
              <a:rPr lang="zh-CN" altLang="en-US" dirty="0">
                <a:latin typeface="宋体" pitchFamily="2" charset="-122"/>
                <a:ea typeface="宋体" pitchFamily="2" charset="-122"/>
                <a:cs typeface="Calibri" panose="020F0502020204030204" pitchFamily="34" charset="0"/>
              </a:rPr>
              <a:t>技术能够为无线资源管理、链路自适应调整以及干扰协调等提供重要支持，从而在保证服务质量和提高频谱利用率方面发挥着至关重要的作用。</a:t>
            </a:r>
            <a:endParaRPr lang="en-US" altLang="zh-CN" dirty="0">
              <a:latin typeface="宋体" pitchFamily="2" charset="-122"/>
              <a:ea typeface="宋体" pitchFamily="2" charset="-122"/>
              <a:cs typeface="Calibri" panose="020F0502020204030204" pitchFamily="34" charset="0"/>
            </a:endParaRPr>
          </a:p>
        </p:txBody>
      </p:sp>
      <p:pic>
        <p:nvPicPr>
          <p:cNvPr id="10" name="图片 9"/>
          <p:cNvPicPr>
            <a:picLocks noChangeAspect="1"/>
          </p:cNvPicPr>
          <p:nvPr/>
        </p:nvPicPr>
        <p:blipFill>
          <a:blip r:embed="rId2"/>
          <a:stretch>
            <a:fillRect/>
          </a:stretch>
        </p:blipFill>
        <p:spPr>
          <a:xfrm>
            <a:off x="1188720" y="3248025"/>
            <a:ext cx="3465195" cy="3080385"/>
          </a:xfrm>
          <a:prstGeom prst="rect">
            <a:avLst/>
          </a:prstGeom>
        </p:spPr>
      </p:pic>
      <p:pic>
        <p:nvPicPr>
          <p:cNvPr id="11" name="图片 10"/>
          <p:cNvPicPr>
            <a:picLocks noChangeAspect="1"/>
          </p:cNvPicPr>
          <p:nvPr/>
        </p:nvPicPr>
        <p:blipFill>
          <a:blip r:embed="rId3"/>
          <a:stretch>
            <a:fillRect/>
          </a:stretch>
        </p:blipFill>
        <p:spPr>
          <a:xfrm>
            <a:off x="6633210" y="3248025"/>
            <a:ext cx="3472815" cy="3080385"/>
          </a:xfrm>
          <a:prstGeom prst="rect">
            <a:avLst/>
          </a:prstGeom>
        </p:spPr>
      </p:pic>
      <p:sp>
        <p:nvSpPr>
          <p:cNvPr id="12" name="右箭头 11"/>
          <p:cNvSpPr/>
          <p:nvPr/>
        </p:nvSpPr>
        <p:spPr>
          <a:xfrm>
            <a:off x="5082540" y="4572635"/>
            <a:ext cx="1122045" cy="592455"/>
          </a:xfrm>
          <a:prstGeom prst="right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占位符 1"/>
          <p:cNvSpPr>
            <a:spLocks noGrp="1"/>
          </p:cNvSpPr>
          <p:nvPr>
            <p:ph type="body" sz="quarter" idx="11"/>
          </p:nvPr>
        </p:nvSpPr>
        <p:spPr/>
        <p:txBody>
          <a:bodyPr/>
          <a:p>
            <a:r>
              <a:rPr lang="zh-CN" altLang="en-US"/>
              <a:t>二</a:t>
            </a:r>
            <a:r>
              <a:rPr lang="en-US" altLang="zh-CN"/>
              <a:t>、</a:t>
            </a:r>
            <a:r>
              <a:rPr lang="zh-CN" altLang="en-US"/>
              <a:t>模型架构</a:t>
            </a:r>
            <a:r>
              <a:rPr lang="en-US" altLang="zh-CN"/>
              <a:t>-</a:t>
            </a:r>
            <a:r>
              <a:rPr lang="en-US" altLang="zh-CN"/>
              <a:t>RNN</a:t>
            </a:r>
            <a:endParaRPr lang="en-US" altLang="zh-CN"/>
          </a:p>
        </p:txBody>
      </p:sp>
      <p:sp>
        <p:nvSpPr>
          <p:cNvPr id="3" name="文本占位符 2"/>
          <p:cNvSpPr>
            <a:spLocks noGrp="1"/>
          </p:cNvSpPr>
          <p:nvPr>
            <p:ph type="body" sz="quarter" idx="12"/>
          </p:nvPr>
        </p:nvSpPr>
        <p:spPr/>
        <p:txBody>
          <a:bodyPr/>
          <a:p>
            <a:endParaRPr lang="zh-CN" altLang="en-US"/>
          </a:p>
        </p:txBody>
      </p:sp>
      <p:sp>
        <p:nvSpPr>
          <p:cNvPr id="4" name="文本占位符 3"/>
          <p:cNvSpPr>
            <a:spLocks noGrp="1"/>
          </p:cNvSpPr>
          <p:nvPr>
            <p:ph type="body" sz="quarter" idx="13"/>
          </p:nvPr>
        </p:nvSpPr>
        <p:spPr/>
        <p:txBody>
          <a:bodyPr/>
          <a:p>
            <a:endParaRPr lang="zh-CN" altLang="en-US"/>
          </a:p>
        </p:txBody>
      </p:sp>
      <p:sp>
        <p:nvSpPr>
          <p:cNvPr id="10" name="内容占位符 23"/>
          <p:cNvSpPr>
            <a:spLocks noGrp="1"/>
          </p:cNvSpPr>
          <p:nvPr/>
        </p:nvSpPr>
        <p:spPr>
          <a:xfrm>
            <a:off x="381368" y="1142440"/>
            <a:ext cx="11366936" cy="4991454"/>
          </a:xfrm>
          <a:prstGeom prst="rect">
            <a:avLst/>
          </a:prstGeom>
        </p:spPr>
        <p:txBody>
          <a:bodyPr>
            <a:normAutofit/>
          </a:bodyPr>
          <a:lstStyle>
            <a:lvl1pPr marL="241935" indent="-241935" algn="l" defTabSz="967740" rtl="0" eaLnBrk="1" latinLnBrk="0" hangingPunct="1">
              <a:lnSpc>
                <a:spcPct val="120000"/>
              </a:lnSpc>
              <a:spcBef>
                <a:spcPts val="1060"/>
              </a:spcBef>
              <a:buFontTx/>
              <a:buBlip>
                <a:blip r:embed="rId1"/>
              </a:buBlip>
              <a:defRPr sz="2500" b="0" kern="1200">
                <a:solidFill>
                  <a:schemeClr val="accent2"/>
                </a:solidFill>
                <a:latin typeface="+mn-lt"/>
                <a:ea typeface="+mn-ea"/>
                <a:cs typeface="+mn-cs"/>
              </a:defRPr>
            </a:lvl1pPr>
            <a:lvl2pPr marL="725805" indent="-241935" algn="l" defTabSz="967740" rtl="0" eaLnBrk="1" latinLnBrk="0" hangingPunct="1">
              <a:lnSpc>
                <a:spcPct val="120000"/>
              </a:lnSpc>
              <a:spcBef>
                <a:spcPts val="530"/>
              </a:spcBef>
              <a:buFont typeface="Arial" panose="020B0604020202090204" pitchFamily="34" charset="0"/>
              <a:buChar char="•"/>
              <a:defRPr sz="2115" b="0" kern="1200">
                <a:solidFill>
                  <a:schemeClr val="accent2"/>
                </a:solidFill>
                <a:latin typeface="+mn-lt"/>
                <a:ea typeface="+mn-ea"/>
                <a:cs typeface="+mn-cs"/>
              </a:defRPr>
            </a:lvl2pPr>
            <a:lvl3pPr marL="1209675" indent="-241935" algn="l" defTabSz="967740" rtl="0" eaLnBrk="1" latinLnBrk="0" hangingPunct="1">
              <a:lnSpc>
                <a:spcPct val="120000"/>
              </a:lnSpc>
              <a:spcBef>
                <a:spcPts val="530"/>
              </a:spcBef>
              <a:buFont typeface="Arial" panose="020B0604020202090204" pitchFamily="34" charset="0"/>
              <a:buChar char="•"/>
              <a:defRPr sz="1905" b="0" kern="1200">
                <a:solidFill>
                  <a:schemeClr val="accent2"/>
                </a:solidFill>
                <a:latin typeface="+mn-lt"/>
                <a:ea typeface="+mn-ea"/>
                <a:cs typeface="+mn-cs"/>
              </a:defRPr>
            </a:lvl3pPr>
            <a:lvl4pPr marL="1693545" indent="-241935" algn="l" defTabSz="967740" rtl="0" eaLnBrk="1" latinLnBrk="0" hangingPunct="1">
              <a:lnSpc>
                <a:spcPct val="120000"/>
              </a:lnSpc>
              <a:spcBef>
                <a:spcPts val="530"/>
              </a:spcBef>
              <a:buFont typeface="Arial" panose="020B0604020202090204" pitchFamily="34" charset="0"/>
              <a:buChar char="•"/>
              <a:defRPr sz="1695" b="0" kern="1200">
                <a:solidFill>
                  <a:schemeClr val="accent2"/>
                </a:solidFill>
                <a:latin typeface="+mn-lt"/>
                <a:ea typeface="+mn-ea"/>
                <a:cs typeface="+mn-cs"/>
              </a:defRPr>
            </a:lvl4pPr>
            <a:lvl5pPr marL="2177415" indent="-241935" algn="l" defTabSz="967740" rtl="0" eaLnBrk="1" latinLnBrk="0" hangingPunct="1">
              <a:lnSpc>
                <a:spcPct val="120000"/>
              </a:lnSpc>
              <a:spcBef>
                <a:spcPts val="530"/>
              </a:spcBef>
              <a:buFont typeface="Arial" panose="020B0604020202090204" pitchFamily="34" charset="0"/>
              <a:buChar char="•"/>
              <a:defRPr sz="1695" b="0" kern="1200">
                <a:solidFill>
                  <a:schemeClr val="accent2"/>
                </a:solidFill>
                <a:latin typeface="+mn-lt"/>
                <a:ea typeface="+mn-ea"/>
                <a:cs typeface="+mn-cs"/>
              </a:defRPr>
            </a:lvl5pPr>
            <a:lvl6pPr marL="2661285" indent="-241935" algn="l" defTabSz="967740" rtl="0" eaLnBrk="1" latinLnBrk="0" hangingPunct="1">
              <a:lnSpc>
                <a:spcPct val="90000"/>
              </a:lnSpc>
              <a:spcBef>
                <a:spcPts val="530"/>
              </a:spcBef>
              <a:buFont typeface="Arial" panose="020B0604020202090204" pitchFamily="34" charset="0"/>
              <a:buChar char="•"/>
              <a:defRPr sz="1905" kern="1200">
                <a:solidFill>
                  <a:schemeClr val="tx1"/>
                </a:solidFill>
                <a:latin typeface="+mn-lt"/>
                <a:ea typeface="+mn-ea"/>
                <a:cs typeface="+mn-cs"/>
              </a:defRPr>
            </a:lvl6pPr>
            <a:lvl7pPr marL="3145155" indent="-241935" algn="l" defTabSz="967740" rtl="0" eaLnBrk="1" latinLnBrk="0" hangingPunct="1">
              <a:lnSpc>
                <a:spcPct val="90000"/>
              </a:lnSpc>
              <a:spcBef>
                <a:spcPts val="530"/>
              </a:spcBef>
              <a:buFont typeface="Arial" panose="020B0604020202090204" pitchFamily="34" charset="0"/>
              <a:buChar char="•"/>
              <a:defRPr sz="1905" kern="1200">
                <a:solidFill>
                  <a:schemeClr val="tx1"/>
                </a:solidFill>
                <a:latin typeface="+mn-lt"/>
                <a:ea typeface="+mn-ea"/>
                <a:cs typeface="+mn-cs"/>
              </a:defRPr>
            </a:lvl7pPr>
            <a:lvl8pPr marL="3629025" indent="-241935" algn="l" defTabSz="967740" rtl="0" eaLnBrk="1" latinLnBrk="0" hangingPunct="1">
              <a:lnSpc>
                <a:spcPct val="90000"/>
              </a:lnSpc>
              <a:spcBef>
                <a:spcPts val="530"/>
              </a:spcBef>
              <a:buFont typeface="Arial" panose="020B0604020202090204" pitchFamily="34" charset="0"/>
              <a:buChar char="•"/>
              <a:defRPr sz="1905" kern="1200">
                <a:solidFill>
                  <a:schemeClr val="tx1"/>
                </a:solidFill>
                <a:latin typeface="+mn-lt"/>
                <a:ea typeface="+mn-ea"/>
                <a:cs typeface="+mn-cs"/>
              </a:defRPr>
            </a:lvl8pPr>
            <a:lvl9pPr marL="4112895" indent="-241935" algn="l" defTabSz="967740" rtl="0" eaLnBrk="1" latinLnBrk="0" hangingPunct="1">
              <a:lnSpc>
                <a:spcPct val="90000"/>
              </a:lnSpc>
              <a:spcBef>
                <a:spcPts val="530"/>
              </a:spcBef>
              <a:buFont typeface="Arial" panose="020B0604020202090204" pitchFamily="34" charset="0"/>
              <a:buChar char="•"/>
              <a:defRPr sz="1905" kern="1200">
                <a:solidFill>
                  <a:schemeClr val="tx1"/>
                </a:solidFill>
                <a:latin typeface="+mn-lt"/>
                <a:ea typeface="+mn-ea"/>
                <a:cs typeface="+mn-cs"/>
              </a:defRPr>
            </a:lvl9pPr>
          </a:lstStyle>
          <a:p>
            <a:pPr indent="228600" algn="just"/>
            <a:r>
              <a:rPr lang="en-US" altLang="zh-CN" b="1" dirty="0">
                <a:latin typeface="宋体" pitchFamily="2" charset="-122"/>
                <a:ea typeface="宋体" pitchFamily="2" charset="-122"/>
                <a:cs typeface="Calibri" panose="020F0502020204030204" pitchFamily="34" charset="0"/>
              </a:rPr>
              <a:t>RNN</a:t>
            </a:r>
            <a:r>
              <a:rPr lang="zh-CN" altLang="en-US" b="1" dirty="0">
                <a:latin typeface="宋体" pitchFamily="2" charset="-122"/>
                <a:ea typeface="宋体" pitchFamily="2" charset="-122"/>
                <a:cs typeface="Calibri" panose="020F0502020204030204" pitchFamily="34" charset="0"/>
              </a:rPr>
              <a:t>模型</a:t>
            </a:r>
            <a:endParaRPr lang="en-US" altLang="zh-CN" b="1" dirty="0">
              <a:latin typeface="宋体" pitchFamily="2" charset="-122"/>
              <a:ea typeface="宋体" pitchFamily="2" charset="-122"/>
              <a:cs typeface="Calibri" panose="020F0502020204030204" pitchFamily="34" charset="0"/>
            </a:endParaRPr>
          </a:p>
          <a:p>
            <a:pPr indent="228600" algn="just"/>
            <a:r>
              <a:rPr lang="zh-CN" altLang="en-US" dirty="0">
                <a:latin typeface="宋体" pitchFamily="2" charset="-122"/>
                <a:ea typeface="宋体" pitchFamily="2" charset="-122"/>
                <a:cs typeface="Calibri" panose="020F0502020204030204" pitchFamily="34" charset="0"/>
              </a:rPr>
              <a:t>在处理多元时序预测任务时，因</a:t>
            </a:r>
            <a:r>
              <a:rPr lang="en-US" altLang="zh-CN" dirty="0">
                <a:latin typeface="宋体" pitchFamily="2" charset="-122"/>
                <a:ea typeface="宋体" pitchFamily="2" charset="-122"/>
                <a:cs typeface="Calibri" panose="020F0502020204030204" pitchFamily="34" charset="0"/>
              </a:rPr>
              <a:t>RNN</a:t>
            </a:r>
            <a:r>
              <a:rPr lang="zh-CN" altLang="en-US" dirty="0">
                <a:latin typeface="宋体" pitchFamily="2" charset="-122"/>
                <a:ea typeface="宋体" pitchFamily="2" charset="-122"/>
                <a:cs typeface="Calibri" panose="020F0502020204030204" pitchFamily="34" charset="0"/>
              </a:rPr>
              <a:t>独特的循环结构，具有“记忆”能力，可以记住前面的信息并用于预测后续的时间步，能够有效捕捉序列中的时间依赖关系和动态变化，具有很高的灵活性和通用性。但是存在梯度消失和梯度爆炸的问题。</a:t>
            </a:r>
            <a:endParaRPr lang="en-US" altLang="zh-CN" dirty="0">
              <a:latin typeface="宋体" pitchFamily="2" charset="-122"/>
              <a:ea typeface="宋体" pitchFamily="2" charset="-122"/>
              <a:cs typeface="Calibri" panose="020F0502020204030204" pitchFamily="34" charset="0"/>
            </a:endParaRPr>
          </a:p>
        </p:txBody>
      </p:sp>
      <p:pic>
        <p:nvPicPr>
          <p:cNvPr id="11" name="图片 10"/>
          <p:cNvPicPr>
            <a:picLocks noChangeAspect="1"/>
          </p:cNvPicPr>
          <p:nvPr/>
        </p:nvPicPr>
        <p:blipFill>
          <a:blip r:embed="rId2"/>
          <a:stretch>
            <a:fillRect/>
          </a:stretch>
        </p:blipFill>
        <p:spPr>
          <a:xfrm>
            <a:off x="3174155" y="3768636"/>
            <a:ext cx="4950460" cy="190373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占位符 1"/>
          <p:cNvSpPr>
            <a:spLocks noGrp="1"/>
          </p:cNvSpPr>
          <p:nvPr>
            <p:ph type="body" sz="quarter" idx="11"/>
          </p:nvPr>
        </p:nvSpPr>
        <p:spPr/>
        <p:txBody>
          <a:bodyPr/>
          <a:p>
            <a:r>
              <a:rPr lang="zh-CN" altLang="en-US"/>
              <a:t>二</a:t>
            </a:r>
            <a:r>
              <a:rPr lang="en-US" altLang="zh-CN"/>
              <a:t>、</a:t>
            </a:r>
            <a:r>
              <a:rPr lang="zh-CN" altLang="en-US"/>
              <a:t>模型架构</a:t>
            </a:r>
            <a:r>
              <a:rPr lang="en-US" altLang="zh-CN"/>
              <a:t>-</a:t>
            </a:r>
            <a:r>
              <a:rPr lang="en-US" altLang="zh-CN"/>
              <a:t>LSTM</a:t>
            </a:r>
            <a:endParaRPr lang="en-US" altLang="zh-CN"/>
          </a:p>
        </p:txBody>
      </p:sp>
      <p:sp>
        <p:nvSpPr>
          <p:cNvPr id="3" name="文本占位符 2"/>
          <p:cNvSpPr>
            <a:spLocks noGrp="1"/>
          </p:cNvSpPr>
          <p:nvPr>
            <p:ph type="body" sz="quarter" idx="12"/>
          </p:nvPr>
        </p:nvSpPr>
        <p:spPr/>
        <p:txBody>
          <a:bodyPr/>
          <a:p>
            <a:endParaRPr lang="zh-CN" altLang="en-US"/>
          </a:p>
        </p:txBody>
      </p:sp>
      <p:sp>
        <p:nvSpPr>
          <p:cNvPr id="4" name="文本占位符 3"/>
          <p:cNvSpPr>
            <a:spLocks noGrp="1"/>
          </p:cNvSpPr>
          <p:nvPr>
            <p:ph type="body" sz="quarter" idx="13"/>
          </p:nvPr>
        </p:nvSpPr>
        <p:spPr/>
        <p:txBody>
          <a:bodyPr/>
          <a:p>
            <a:endParaRPr lang="zh-CN" altLang="en-US"/>
          </a:p>
        </p:txBody>
      </p:sp>
      <p:sp>
        <p:nvSpPr>
          <p:cNvPr id="5" name="内容占位符 23"/>
          <p:cNvSpPr>
            <a:spLocks noGrp="1"/>
          </p:cNvSpPr>
          <p:nvPr/>
        </p:nvSpPr>
        <p:spPr>
          <a:xfrm>
            <a:off x="381368" y="1142440"/>
            <a:ext cx="11366936" cy="4991454"/>
          </a:xfrm>
          <a:prstGeom prst="rect">
            <a:avLst/>
          </a:prstGeom>
        </p:spPr>
        <p:txBody>
          <a:bodyPr>
            <a:normAutofit/>
          </a:bodyPr>
          <a:lstStyle>
            <a:lvl1pPr marL="241935" indent="-241935" algn="l" defTabSz="967740" rtl="0" eaLnBrk="1" latinLnBrk="0" hangingPunct="1">
              <a:lnSpc>
                <a:spcPct val="120000"/>
              </a:lnSpc>
              <a:spcBef>
                <a:spcPts val="1060"/>
              </a:spcBef>
              <a:buFontTx/>
              <a:buBlip>
                <a:blip r:embed="rId1"/>
              </a:buBlip>
              <a:defRPr sz="2500" b="0" kern="1200">
                <a:solidFill>
                  <a:schemeClr val="accent2"/>
                </a:solidFill>
                <a:latin typeface="+mn-lt"/>
                <a:ea typeface="+mn-ea"/>
                <a:cs typeface="+mn-cs"/>
              </a:defRPr>
            </a:lvl1pPr>
            <a:lvl2pPr marL="725805" indent="-241935" algn="l" defTabSz="967740" rtl="0" eaLnBrk="1" latinLnBrk="0" hangingPunct="1">
              <a:lnSpc>
                <a:spcPct val="120000"/>
              </a:lnSpc>
              <a:spcBef>
                <a:spcPts val="530"/>
              </a:spcBef>
              <a:buFont typeface="Arial" panose="020B0604020202090204" pitchFamily="34" charset="0"/>
              <a:buChar char="•"/>
              <a:defRPr sz="2115" b="0" kern="1200">
                <a:solidFill>
                  <a:schemeClr val="accent2"/>
                </a:solidFill>
                <a:latin typeface="+mn-lt"/>
                <a:ea typeface="+mn-ea"/>
                <a:cs typeface="+mn-cs"/>
              </a:defRPr>
            </a:lvl2pPr>
            <a:lvl3pPr marL="1209675" indent="-241935" algn="l" defTabSz="967740" rtl="0" eaLnBrk="1" latinLnBrk="0" hangingPunct="1">
              <a:lnSpc>
                <a:spcPct val="120000"/>
              </a:lnSpc>
              <a:spcBef>
                <a:spcPts val="530"/>
              </a:spcBef>
              <a:buFont typeface="Arial" panose="020B0604020202090204" pitchFamily="34" charset="0"/>
              <a:buChar char="•"/>
              <a:defRPr sz="1905" b="0" kern="1200">
                <a:solidFill>
                  <a:schemeClr val="accent2"/>
                </a:solidFill>
                <a:latin typeface="+mn-lt"/>
                <a:ea typeface="+mn-ea"/>
                <a:cs typeface="+mn-cs"/>
              </a:defRPr>
            </a:lvl3pPr>
            <a:lvl4pPr marL="1693545" indent="-241935" algn="l" defTabSz="967740" rtl="0" eaLnBrk="1" latinLnBrk="0" hangingPunct="1">
              <a:lnSpc>
                <a:spcPct val="120000"/>
              </a:lnSpc>
              <a:spcBef>
                <a:spcPts val="530"/>
              </a:spcBef>
              <a:buFont typeface="Arial" panose="020B0604020202090204" pitchFamily="34" charset="0"/>
              <a:buChar char="•"/>
              <a:defRPr sz="1695" b="0" kern="1200">
                <a:solidFill>
                  <a:schemeClr val="accent2"/>
                </a:solidFill>
                <a:latin typeface="+mn-lt"/>
                <a:ea typeface="+mn-ea"/>
                <a:cs typeface="+mn-cs"/>
              </a:defRPr>
            </a:lvl4pPr>
            <a:lvl5pPr marL="2177415" indent="-241935" algn="l" defTabSz="967740" rtl="0" eaLnBrk="1" latinLnBrk="0" hangingPunct="1">
              <a:lnSpc>
                <a:spcPct val="120000"/>
              </a:lnSpc>
              <a:spcBef>
                <a:spcPts val="530"/>
              </a:spcBef>
              <a:buFont typeface="Arial" panose="020B0604020202090204" pitchFamily="34" charset="0"/>
              <a:buChar char="•"/>
              <a:defRPr sz="1695" b="0" kern="1200">
                <a:solidFill>
                  <a:schemeClr val="accent2"/>
                </a:solidFill>
                <a:latin typeface="+mn-lt"/>
                <a:ea typeface="+mn-ea"/>
                <a:cs typeface="+mn-cs"/>
              </a:defRPr>
            </a:lvl5pPr>
            <a:lvl6pPr marL="2661285" indent="-241935" algn="l" defTabSz="967740" rtl="0" eaLnBrk="1" latinLnBrk="0" hangingPunct="1">
              <a:lnSpc>
                <a:spcPct val="90000"/>
              </a:lnSpc>
              <a:spcBef>
                <a:spcPts val="530"/>
              </a:spcBef>
              <a:buFont typeface="Arial" panose="020B0604020202090204" pitchFamily="34" charset="0"/>
              <a:buChar char="•"/>
              <a:defRPr sz="1905" kern="1200">
                <a:solidFill>
                  <a:schemeClr val="tx1"/>
                </a:solidFill>
                <a:latin typeface="+mn-lt"/>
                <a:ea typeface="+mn-ea"/>
                <a:cs typeface="+mn-cs"/>
              </a:defRPr>
            </a:lvl6pPr>
            <a:lvl7pPr marL="3145155" indent="-241935" algn="l" defTabSz="967740" rtl="0" eaLnBrk="1" latinLnBrk="0" hangingPunct="1">
              <a:lnSpc>
                <a:spcPct val="90000"/>
              </a:lnSpc>
              <a:spcBef>
                <a:spcPts val="530"/>
              </a:spcBef>
              <a:buFont typeface="Arial" panose="020B0604020202090204" pitchFamily="34" charset="0"/>
              <a:buChar char="•"/>
              <a:defRPr sz="1905" kern="1200">
                <a:solidFill>
                  <a:schemeClr val="tx1"/>
                </a:solidFill>
                <a:latin typeface="+mn-lt"/>
                <a:ea typeface="+mn-ea"/>
                <a:cs typeface="+mn-cs"/>
              </a:defRPr>
            </a:lvl7pPr>
            <a:lvl8pPr marL="3629025" indent="-241935" algn="l" defTabSz="967740" rtl="0" eaLnBrk="1" latinLnBrk="0" hangingPunct="1">
              <a:lnSpc>
                <a:spcPct val="90000"/>
              </a:lnSpc>
              <a:spcBef>
                <a:spcPts val="530"/>
              </a:spcBef>
              <a:buFont typeface="Arial" panose="020B0604020202090204" pitchFamily="34" charset="0"/>
              <a:buChar char="•"/>
              <a:defRPr sz="1905" kern="1200">
                <a:solidFill>
                  <a:schemeClr val="tx1"/>
                </a:solidFill>
                <a:latin typeface="+mn-lt"/>
                <a:ea typeface="+mn-ea"/>
                <a:cs typeface="+mn-cs"/>
              </a:defRPr>
            </a:lvl8pPr>
            <a:lvl9pPr marL="4112895" indent="-241935" algn="l" defTabSz="967740" rtl="0" eaLnBrk="1" latinLnBrk="0" hangingPunct="1">
              <a:lnSpc>
                <a:spcPct val="90000"/>
              </a:lnSpc>
              <a:spcBef>
                <a:spcPts val="530"/>
              </a:spcBef>
              <a:buFont typeface="Arial" panose="020B0604020202090204" pitchFamily="34" charset="0"/>
              <a:buChar char="•"/>
              <a:defRPr sz="1905" kern="1200">
                <a:solidFill>
                  <a:schemeClr val="tx1"/>
                </a:solidFill>
                <a:latin typeface="+mn-lt"/>
                <a:ea typeface="+mn-ea"/>
                <a:cs typeface="+mn-cs"/>
              </a:defRPr>
            </a:lvl9pPr>
          </a:lstStyle>
          <a:p>
            <a:pPr indent="228600" algn="just"/>
            <a:r>
              <a:rPr lang="en-US" altLang="zh-CN" b="1" dirty="0">
                <a:latin typeface="宋体" pitchFamily="2" charset="-122"/>
                <a:ea typeface="宋体" pitchFamily="2" charset="-122"/>
                <a:cs typeface="Calibri" panose="020F0502020204030204" pitchFamily="34" charset="0"/>
              </a:rPr>
              <a:t>LSTM</a:t>
            </a:r>
            <a:r>
              <a:rPr lang="zh-CN" altLang="en-US" b="1" dirty="0">
                <a:latin typeface="宋体" pitchFamily="2" charset="-122"/>
                <a:ea typeface="宋体" pitchFamily="2" charset="-122"/>
                <a:cs typeface="Calibri" panose="020F0502020204030204" pitchFamily="34" charset="0"/>
              </a:rPr>
              <a:t>模型</a:t>
            </a:r>
            <a:r>
              <a:rPr lang="zh-CN" altLang="en-US" dirty="0">
                <a:latin typeface="宋体" pitchFamily="2" charset="-122"/>
                <a:ea typeface="宋体" pitchFamily="2" charset="-122"/>
                <a:cs typeface="Calibri" panose="020F0502020204030204" pitchFamily="34" charset="0"/>
              </a:rPr>
              <a:t>通过门控机制有选择性地更新和保留信息，能够保留对多步预测重要的历史数据，这使得重要的历史数据被有效利用，而不重要的信息则被忽略。</a:t>
            </a:r>
            <a:endParaRPr lang="en-US" altLang="zh-CN" dirty="0">
              <a:latin typeface="宋体" pitchFamily="2" charset="-122"/>
              <a:ea typeface="宋体" pitchFamily="2" charset="-122"/>
              <a:cs typeface="Calibri" panose="020F0502020204030204" pitchFamily="34" charset="0"/>
            </a:endParaRPr>
          </a:p>
          <a:p>
            <a:pPr indent="228600" algn="just"/>
            <a:r>
              <a:rPr lang="en-US" altLang="zh-CN" dirty="0">
                <a:latin typeface="宋体" pitchFamily="2" charset="-122"/>
                <a:ea typeface="宋体" pitchFamily="2" charset="-122"/>
                <a:cs typeface="Calibri" panose="020F0502020204030204" pitchFamily="34" charset="0"/>
              </a:rPr>
              <a:t>LSTM</a:t>
            </a:r>
            <a:r>
              <a:rPr lang="zh-CN" altLang="en-US" dirty="0">
                <a:latin typeface="宋体" pitchFamily="2" charset="-122"/>
                <a:ea typeface="宋体" pitchFamily="2" charset="-122"/>
                <a:cs typeface="Calibri" panose="020F0502020204030204" pitchFamily="34" charset="0"/>
              </a:rPr>
              <a:t>解决了传统</a:t>
            </a:r>
            <a:r>
              <a:rPr lang="en-US" altLang="zh-CN" dirty="0">
                <a:latin typeface="宋体" pitchFamily="2" charset="-122"/>
                <a:ea typeface="宋体" pitchFamily="2" charset="-122"/>
                <a:cs typeface="Calibri" panose="020F0502020204030204" pitchFamily="34" charset="0"/>
              </a:rPr>
              <a:t>RNN</a:t>
            </a:r>
            <a:r>
              <a:rPr lang="zh-CN" altLang="en-US" dirty="0">
                <a:latin typeface="宋体" pitchFamily="2" charset="-122"/>
                <a:ea typeface="宋体" pitchFamily="2" charset="-122"/>
                <a:cs typeface="Calibri" panose="020F0502020204030204" pitchFamily="34" charset="0"/>
              </a:rPr>
              <a:t>在处理长时间序列时面临的梯度消失等问题。这使得它更适合用于通信中对信道状态进行长期预测的应用需求。但</a:t>
            </a:r>
            <a:r>
              <a:rPr lang="en-US" altLang="zh-CN" dirty="0">
                <a:latin typeface="宋体" pitchFamily="2" charset="-122"/>
                <a:ea typeface="宋体" pitchFamily="2" charset="-122"/>
                <a:cs typeface="Calibri" panose="020F0502020204030204" pitchFamily="34" charset="0"/>
              </a:rPr>
              <a:t>LSTM</a:t>
            </a:r>
            <a:r>
              <a:rPr lang="zh-CN" altLang="en-US" dirty="0">
                <a:latin typeface="宋体" pitchFamily="2" charset="-122"/>
                <a:ea typeface="宋体" pitchFamily="2" charset="-122"/>
                <a:cs typeface="Calibri" panose="020F0502020204030204" pitchFamily="34" charset="0"/>
              </a:rPr>
              <a:t>参数多且计算复杂，</a:t>
            </a:r>
            <a:r>
              <a:rPr lang="en-US" altLang="zh-CN" dirty="0">
                <a:latin typeface="宋体" pitchFamily="2" charset="-122"/>
                <a:ea typeface="宋体" pitchFamily="2" charset="-122"/>
                <a:cs typeface="Calibri" panose="020F0502020204030204" pitchFamily="34" charset="0"/>
              </a:rPr>
              <a:t> </a:t>
            </a:r>
            <a:r>
              <a:rPr lang="zh-CN" altLang="en-US" dirty="0">
                <a:latin typeface="宋体" pitchFamily="2" charset="-122"/>
                <a:ea typeface="宋体" pitchFamily="2" charset="-122"/>
                <a:cs typeface="Calibri" panose="020F0502020204030204" pitchFamily="34" charset="0"/>
              </a:rPr>
              <a:t>需要更多的计算资源，这可能限制了它们在资源受限的环境中的应用。</a:t>
            </a:r>
            <a:endParaRPr lang="zh-CN" altLang="zh-CN" dirty="0">
              <a:latin typeface="宋体" pitchFamily="2" charset="-122"/>
              <a:ea typeface="宋体" pitchFamily="2" charset="-122"/>
              <a:cs typeface="Calibri" panose="020F0502020204030204" pitchFamily="34" charset="0"/>
            </a:endParaRPr>
          </a:p>
        </p:txBody>
      </p:sp>
      <p:pic>
        <p:nvPicPr>
          <p:cNvPr id="6" name="图片 5"/>
          <p:cNvPicPr>
            <a:picLocks noChangeAspect="1"/>
          </p:cNvPicPr>
          <p:nvPr/>
        </p:nvPicPr>
        <p:blipFill>
          <a:blip r:embed="rId2"/>
          <a:stretch>
            <a:fillRect/>
          </a:stretch>
        </p:blipFill>
        <p:spPr>
          <a:xfrm>
            <a:off x="3256162" y="3807822"/>
            <a:ext cx="4897120" cy="187515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占位符 1"/>
          <p:cNvSpPr>
            <a:spLocks noGrp="1"/>
          </p:cNvSpPr>
          <p:nvPr>
            <p:ph type="body" sz="quarter" idx="11"/>
          </p:nvPr>
        </p:nvSpPr>
        <p:spPr/>
        <p:txBody>
          <a:bodyPr/>
          <a:p>
            <a:r>
              <a:rPr lang="zh-CN" altLang="en-US"/>
              <a:t>二</a:t>
            </a:r>
            <a:r>
              <a:rPr lang="en-US" altLang="zh-CN"/>
              <a:t>、</a:t>
            </a:r>
            <a:r>
              <a:rPr lang="zh-CN" altLang="en-US"/>
              <a:t>模型架构</a:t>
            </a:r>
            <a:r>
              <a:rPr lang="en-US" altLang="zh-CN"/>
              <a:t>-</a:t>
            </a:r>
            <a:r>
              <a:rPr lang="en-US" altLang="zh-CN"/>
              <a:t>Transformer</a:t>
            </a:r>
            <a:endParaRPr lang="en-US" altLang="zh-CN"/>
          </a:p>
        </p:txBody>
      </p:sp>
      <p:sp>
        <p:nvSpPr>
          <p:cNvPr id="3" name="文本占位符 2"/>
          <p:cNvSpPr>
            <a:spLocks noGrp="1"/>
          </p:cNvSpPr>
          <p:nvPr>
            <p:ph type="body" sz="quarter" idx="12"/>
          </p:nvPr>
        </p:nvSpPr>
        <p:spPr/>
        <p:txBody>
          <a:bodyPr/>
          <a:p>
            <a:endParaRPr lang="zh-CN" altLang="en-US"/>
          </a:p>
        </p:txBody>
      </p:sp>
      <p:sp>
        <p:nvSpPr>
          <p:cNvPr id="4" name="文本占位符 3"/>
          <p:cNvSpPr>
            <a:spLocks noGrp="1"/>
          </p:cNvSpPr>
          <p:nvPr>
            <p:ph type="body" sz="quarter" idx="13"/>
          </p:nvPr>
        </p:nvSpPr>
        <p:spPr/>
        <p:txBody>
          <a:bodyPr/>
          <a:p>
            <a:endParaRPr lang="zh-CN" altLang="en-US"/>
          </a:p>
        </p:txBody>
      </p:sp>
      <p:pic>
        <p:nvPicPr>
          <p:cNvPr id="8" name="图片 7"/>
          <p:cNvPicPr>
            <a:picLocks noChangeAspect="1"/>
          </p:cNvPicPr>
          <p:nvPr/>
        </p:nvPicPr>
        <p:blipFill>
          <a:blip r:embed="rId1"/>
          <a:stretch>
            <a:fillRect/>
          </a:stretch>
        </p:blipFill>
        <p:spPr>
          <a:xfrm>
            <a:off x="6846570" y="794385"/>
            <a:ext cx="4533265" cy="4918710"/>
          </a:xfrm>
          <a:prstGeom prst="rect">
            <a:avLst/>
          </a:prstGeom>
        </p:spPr>
      </p:pic>
      <p:sp>
        <p:nvSpPr>
          <p:cNvPr id="24" name="内容占位符 23"/>
          <p:cNvSpPr>
            <a:spLocks noGrp="1"/>
          </p:cNvSpPr>
          <p:nvPr/>
        </p:nvSpPr>
        <p:spPr>
          <a:xfrm>
            <a:off x="381368" y="1142440"/>
            <a:ext cx="6068981" cy="4991454"/>
          </a:xfrm>
          <a:prstGeom prst="rect">
            <a:avLst/>
          </a:prstGeom>
        </p:spPr>
        <p:txBody>
          <a:bodyPr>
            <a:normAutofit/>
          </a:bodyPr>
          <a:lstStyle>
            <a:lvl1pPr marL="241935" indent="-241935" algn="l" defTabSz="967740" rtl="0" eaLnBrk="1" latinLnBrk="0" hangingPunct="1">
              <a:lnSpc>
                <a:spcPct val="120000"/>
              </a:lnSpc>
              <a:spcBef>
                <a:spcPts val="1060"/>
              </a:spcBef>
              <a:buFontTx/>
              <a:buBlip>
                <a:blip r:embed="rId2"/>
              </a:buBlip>
              <a:defRPr sz="2500" b="0" kern="1200">
                <a:solidFill>
                  <a:schemeClr val="accent2"/>
                </a:solidFill>
                <a:latin typeface="+mn-lt"/>
                <a:ea typeface="+mn-ea"/>
                <a:cs typeface="+mn-cs"/>
              </a:defRPr>
            </a:lvl1pPr>
            <a:lvl2pPr marL="725805" indent="-241935" algn="l" defTabSz="967740" rtl="0" eaLnBrk="1" latinLnBrk="0" hangingPunct="1">
              <a:lnSpc>
                <a:spcPct val="120000"/>
              </a:lnSpc>
              <a:spcBef>
                <a:spcPts val="530"/>
              </a:spcBef>
              <a:buFont typeface="Arial" panose="020B0604020202090204" pitchFamily="34" charset="0"/>
              <a:buChar char="•"/>
              <a:defRPr sz="2115" b="0" kern="1200">
                <a:solidFill>
                  <a:schemeClr val="accent2"/>
                </a:solidFill>
                <a:latin typeface="+mn-lt"/>
                <a:ea typeface="+mn-ea"/>
                <a:cs typeface="+mn-cs"/>
              </a:defRPr>
            </a:lvl2pPr>
            <a:lvl3pPr marL="1209675" indent="-241935" algn="l" defTabSz="967740" rtl="0" eaLnBrk="1" latinLnBrk="0" hangingPunct="1">
              <a:lnSpc>
                <a:spcPct val="120000"/>
              </a:lnSpc>
              <a:spcBef>
                <a:spcPts val="530"/>
              </a:spcBef>
              <a:buFont typeface="Arial" panose="020B0604020202090204" pitchFamily="34" charset="0"/>
              <a:buChar char="•"/>
              <a:defRPr sz="1905" b="0" kern="1200">
                <a:solidFill>
                  <a:schemeClr val="accent2"/>
                </a:solidFill>
                <a:latin typeface="+mn-lt"/>
                <a:ea typeface="+mn-ea"/>
                <a:cs typeface="+mn-cs"/>
              </a:defRPr>
            </a:lvl3pPr>
            <a:lvl4pPr marL="1693545" indent="-241935" algn="l" defTabSz="967740" rtl="0" eaLnBrk="1" latinLnBrk="0" hangingPunct="1">
              <a:lnSpc>
                <a:spcPct val="120000"/>
              </a:lnSpc>
              <a:spcBef>
                <a:spcPts val="530"/>
              </a:spcBef>
              <a:buFont typeface="Arial" panose="020B0604020202090204" pitchFamily="34" charset="0"/>
              <a:buChar char="•"/>
              <a:defRPr sz="1695" b="0" kern="1200">
                <a:solidFill>
                  <a:schemeClr val="accent2"/>
                </a:solidFill>
                <a:latin typeface="+mn-lt"/>
                <a:ea typeface="+mn-ea"/>
                <a:cs typeface="+mn-cs"/>
              </a:defRPr>
            </a:lvl4pPr>
            <a:lvl5pPr marL="2177415" indent="-241935" algn="l" defTabSz="967740" rtl="0" eaLnBrk="1" latinLnBrk="0" hangingPunct="1">
              <a:lnSpc>
                <a:spcPct val="120000"/>
              </a:lnSpc>
              <a:spcBef>
                <a:spcPts val="530"/>
              </a:spcBef>
              <a:buFont typeface="Arial" panose="020B0604020202090204" pitchFamily="34" charset="0"/>
              <a:buChar char="•"/>
              <a:defRPr sz="1695" b="0" kern="1200">
                <a:solidFill>
                  <a:schemeClr val="accent2"/>
                </a:solidFill>
                <a:latin typeface="+mn-lt"/>
                <a:ea typeface="+mn-ea"/>
                <a:cs typeface="+mn-cs"/>
              </a:defRPr>
            </a:lvl5pPr>
            <a:lvl6pPr marL="2661285" indent="-241935" algn="l" defTabSz="967740" rtl="0" eaLnBrk="1" latinLnBrk="0" hangingPunct="1">
              <a:lnSpc>
                <a:spcPct val="90000"/>
              </a:lnSpc>
              <a:spcBef>
                <a:spcPts val="530"/>
              </a:spcBef>
              <a:buFont typeface="Arial" panose="020B0604020202090204" pitchFamily="34" charset="0"/>
              <a:buChar char="•"/>
              <a:defRPr sz="1905" kern="1200">
                <a:solidFill>
                  <a:schemeClr val="tx1"/>
                </a:solidFill>
                <a:latin typeface="+mn-lt"/>
                <a:ea typeface="+mn-ea"/>
                <a:cs typeface="+mn-cs"/>
              </a:defRPr>
            </a:lvl6pPr>
            <a:lvl7pPr marL="3145155" indent="-241935" algn="l" defTabSz="967740" rtl="0" eaLnBrk="1" latinLnBrk="0" hangingPunct="1">
              <a:lnSpc>
                <a:spcPct val="90000"/>
              </a:lnSpc>
              <a:spcBef>
                <a:spcPts val="530"/>
              </a:spcBef>
              <a:buFont typeface="Arial" panose="020B0604020202090204" pitchFamily="34" charset="0"/>
              <a:buChar char="•"/>
              <a:defRPr sz="1905" kern="1200">
                <a:solidFill>
                  <a:schemeClr val="tx1"/>
                </a:solidFill>
                <a:latin typeface="+mn-lt"/>
                <a:ea typeface="+mn-ea"/>
                <a:cs typeface="+mn-cs"/>
              </a:defRPr>
            </a:lvl7pPr>
            <a:lvl8pPr marL="3629025" indent="-241935" algn="l" defTabSz="967740" rtl="0" eaLnBrk="1" latinLnBrk="0" hangingPunct="1">
              <a:lnSpc>
                <a:spcPct val="90000"/>
              </a:lnSpc>
              <a:spcBef>
                <a:spcPts val="530"/>
              </a:spcBef>
              <a:buFont typeface="Arial" panose="020B0604020202090204" pitchFamily="34" charset="0"/>
              <a:buChar char="•"/>
              <a:defRPr sz="1905" kern="1200">
                <a:solidFill>
                  <a:schemeClr val="tx1"/>
                </a:solidFill>
                <a:latin typeface="+mn-lt"/>
                <a:ea typeface="+mn-ea"/>
                <a:cs typeface="+mn-cs"/>
              </a:defRPr>
            </a:lvl8pPr>
            <a:lvl9pPr marL="4112895" indent="-241935" algn="l" defTabSz="967740" rtl="0" eaLnBrk="1" latinLnBrk="0" hangingPunct="1">
              <a:lnSpc>
                <a:spcPct val="90000"/>
              </a:lnSpc>
              <a:spcBef>
                <a:spcPts val="530"/>
              </a:spcBef>
              <a:buFont typeface="Arial" panose="020B0604020202090204" pitchFamily="34" charset="0"/>
              <a:buChar char="•"/>
              <a:defRPr sz="1905" kern="1200">
                <a:solidFill>
                  <a:schemeClr val="tx1"/>
                </a:solidFill>
                <a:latin typeface="+mn-lt"/>
                <a:ea typeface="+mn-ea"/>
                <a:cs typeface="+mn-cs"/>
              </a:defRPr>
            </a:lvl9pPr>
          </a:lstStyle>
          <a:p>
            <a:pPr indent="228600" algn="just"/>
            <a:r>
              <a:rPr lang="zh-CN" altLang="en-US" dirty="0">
                <a:latin typeface="宋体" pitchFamily="2" charset="-122"/>
                <a:ea typeface="宋体" pitchFamily="2" charset="-122"/>
                <a:cs typeface="Calibri" panose="020F0502020204030204" pitchFamily="34" charset="0"/>
              </a:rPr>
              <a:t>与传统的循环神经网络（</a:t>
            </a:r>
            <a:r>
              <a:rPr lang="en-US" altLang="zh-CN" dirty="0">
                <a:latin typeface="宋体" pitchFamily="2" charset="-122"/>
                <a:ea typeface="宋体" pitchFamily="2" charset="-122"/>
                <a:cs typeface="Calibri" panose="020F0502020204030204" pitchFamily="34" charset="0"/>
              </a:rPr>
              <a:t>RNN</a:t>
            </a:r>
            <a:r>
              <a:rPr lang="zh-CN" altLang="en-US" dirty="0">
                <a:latin typeface="宋体" pitchFamily="2" charset="-122"/>
                <a:ea typeface="宋体" pitchFamily="2" charset="-122"/>
                <a:cs typeface="Calibri" panose="020F0502020204030204" pitchFamily="34" charset="0"/>
              </a:rPr>
              <a:t>）或长短期记忆网络（</a:t>
            </a:r>
            <a:r>
              <a:rPr lang="en-US" altLang="zh-CN" dirty="0">
                <a:latin typeface="宋体" pitchFamily="2" charset="-122"/>
                <a:ea typeface="宋体" pitchFamily="2" charset="-122"/>
                <a:cs typeface="Calibri" panose="020F0502020204030204" pitchFamily="34" charset="0"/>
              </a:rPr>
              <a:t>LSTM</a:t>
            </a:r>
            <a:r>
              <a:rPr lang="zh-CN" altLang="en-US" dirty="0">
                <a:latin typeface="宋体" pitchFamily="2" charset="-122"/>
                <a:ea typeface="宋体" pitchFamily="2" charset="-122"/>
                <a:cs typeface="Calibri" panose="020F0502020204030204" pitchFamily="34" charset="0"/>
              </a:rPr>
              <a:t>）相比</a:t>
            </a:r>
            <a:r>
              <a:rPr lang="en-US" altLang="zh-CN" dirty="0">
                <a:latin typeface="宋体" pitchFamily="2" charset="-122"/>
                <a:ea typeface="宋体" pitchFamily="2" charset="-122"/>
                <a:cs typeface="Calibri" panose="020F0502020204030204" pitchFamily="34" charset="0"/>
              </a:rPr>
              <a:t>，Transformer</a:t>
            </a:r>
            <a:r>
              <a:rPr lang="zh-CN" altLang="en-US" dirty="0">
                <a:latin typeface="宋体" pitchFamily="2" charset="-122"/>
                <a:ea typeface="宋体" pitchFamily="2" charset="-122"/>
                <a:cs typeface="Calibri" panose="020F0502020204030204" pitchFamily="34" charset="0"/>
              </a:rPr>
              <a:t>不受限于对序列的顺序处理，它能够并行地处理整个序列并具备执行多步预测的能力，从而更为契合对信道状态进行长期预测的应用需求以及提高了预测的准确性和效率。</a:t>
            </a:r>
            <a:endParaRPr lang="en-US" altLang="zh-CN" dirty="0">
              <a:latin typeface="宋体" pitchFamily="2" charset="-122"/>
              <a:ea typeface="宋体" pitchFamily="2" charset="-122"/>
              <a:cs typeface="Calibri" panose="020F0502020204030204" pitchFamily="3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占位符 1"/>
          <p:cNvSpPr>
            <a:spLocks noGrp="1"/>
          </p:cNvSpPr>
          <p:nvPr>
            <p:ph type="body" sz="quarter" idx="11"/>
          </p:nvPr>
        </p:nvSpPr>
        <p:spPr/>
        <p:txBody>
          <a:bodyPr/>
          <a:p>
            <a:r>
              <a:rPr lang="zh-CN" altLang="en-US"/>
              <a:t>二</a:t>
            </a:r>
            <a:r>
              <a:rPr lang="en-US" altLang="zh-CN"/>
              <a:t>、</a:t>
            </a:r>
            <a:r>
              <a:rPr lang="zh-CN" altLang="en-US"/>
              <a:t>模型架构</a:t>
            </a:r>
            <a:r>
              <a:rPr lang="en-US" altLang="zh-CN"/>
              <a:t>-</a:t>
            </a:r>
            <a:r>
              <a:rPr lang="en-US" altLang="zh-CN"/>
              <a:t>GPT2</a:t>
            </a:r>
            <a:endParaRPr lang="en-US" altLang="zh-CN"/>
          </a:p>
        </p:txBody>
      </p:sp>
      <p:sp>
        <p:nvSpPr>
          <p:cNvPr id="3" name="文本占位符 2"/>
          <p:cNvSpPr>
            <a:spLocks noGrp="1"/>
          </p:cNvSpPr>
          <p:nvPr>
            <p:ph type="body" sz="quarter" idx="12"/>
          </p:nvPr>
        </p:nvSpPr>
        <p:spPr/>
        <p:txBody>
          <a:bodyPr/>
          <a:p>
            <a:endParaRPr lang="zh-CN" altLang="en-US"/>
          </a:p>
        </p:txBody>
      </p:sp>
      <p:sp>
        <p:nvSpPr>
          <p:cNvPr id="4" name="文本占位符 3"/>
          <p:cNvSpPr>
            <a:spLocks noGrp="1"/>
          </p:cNvSpPr>
          <p:nvPr>
            <p:ph type="body" sz="quarter" idx="13"/>
          </p:nvPr>
        </p:nvSpPr>
        <p:spPr/>
        <p:txBody>
          <a:bodyPr/>
          <a:p>
            <a:endParaRPr lang="zh-CN" altLang="en-US"/>
          </a:p>
        </p:txBody>
      </p:sp>
      <p:sp>
        <p:nvSpPr>
          <p:cNvPr id="5" name="文本占位符 4"/>
          <p:cNvSpPr>
            <a:spLocks noGrp="1"/>
          </p:cNvSpPr>
          <p:nvPr>
            <p:ph type="body" sz="quarter" idx="14"/>
          </p:nvPr>
        </p:nvSpPr>
        <p:spPr/>
        <p:txBody>
          <a:bodyPr/>
          <a:p>
            <a:endParaRPr lang="zh-CN" altLang="en-US"/>
          </a:p>
        </p:txBody>
      </p:sp>
      <p:pic>
        <p:nvPicPr>
          <p:cNvPr id="6" name="图片 5"/>
          <p:cNvPicPr>
            <a:picLocks noChangeAspect="1"/>
          </p:cNvPicPr>
          <p:nvPr/>
        </p:nvPicPr>
        <p:blipFill>
          <a:blip r:embed="rId1"/>
          <a:stretch>
            <a:fillRect/>
          </a:stretch>
        </p:blipFill>
        <p:spPr>
          <a:xfrm>
            <a:off x="318770" y="1802765"/>
            <a:ext cx="11568430" cy="325247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占位符 1"/>
          <p:cNvSpPr>
            <a:spLocks noGrp="1"/>
          </p:cNvSpPr>
          <p:nvPr>
            <p:ph type="body" sz="quarter" idx="11"/>
          </p:nvPr>
        </p:nvSpPr>
        <p:spPr/>
        <p:txBody>
          <a:bodyPr/>
          <a:p>
            <a:r>
              <a:rPr lang="zh-CN" altLang="en-US"/>
              <a:t>三</a:t>
            </a:r>
            <a:r>
              <a:rPr lang="en-US" altLang="zh-CN"/>
              <a:t>、</a:t>
            </a:r>
            <a:r>
              <a:rPr lang="zh-CN" altLang="en-US"/>
              <a:t>实验设置</a:t>
            </a:r>
            <a:endParaRPr lang="zh-CN" altLang="en-US"/>
          </a:p>
        </p:txBody>
      </p:sp>
      <p:sp>
        <p:nvSpPr>
          <p:cNvPr id="3" name="文本占位符 2"/>
          <p:cNvSpPr>
            <a:spLocks noGrp="1"/>
          </p:cNvSpPr>
          <p:nvPr>
            <p:ph type="body" sz="quarter" idx="12"/>
          </p:nvPr>
        </p:nvSpPr>
        <p:spPr/>
        <p:txBody>
          <a:bodyPr/>
          <a:p>
            <a:endParaRPr lang="zh-CN" altLang="en-US"/>
          </a:p>
        </p:txBody>
      </p:sp>
      <p:sp>
        <p:nvSpPr>
          <p:cNvPr id="4" name="文本占位符 3"/>
          <p:cNvSpPr>
            <a:spLocks noGrp="1"/>
          </p:cNvSpPr>
          <p:nvPr>
            <p:ph type="body" sz="quarter" idx="13"/>
          </p:nvPr>
        </p:nvSpPr>
        <p:spPr/>
        <p:txBody>
          <a:bodyPr/>
          <a:p>
            <a:endParaRPr lang="zh-CN" altLang="en-US"/>
          </a:p>
        </p:txBody>
      </p:sp>
      <p:sp>
        <p:nvSpPr>
          <p:cNvPr id="5" name="文本占位符 4"/>
          <p:cNvSpPr>
            <a:spLocks noGrp="1"/>
          </p:cNvSpPr>
          <p:nvPr>
            <p:ph type="body" sz="quarter" idx="14"/>
          </p:nvPr>
        </p:nvSpPr>
        <p:spPr/>
        <p:txBody>
          <a:bodyPr/>
          <a:p>
            <a:r>
              <a:rPr lang="zh-CN" altLang="en-US" sz="2400"/>
              <a:t>数据集</a:t>
            </a:r>
            <a:endParaRPr lang="zh-CN" altLang="en-US" sz="2400"/>
          </a:p>
          <a:p>
            <a:r>
              <a:rPr lang="zh-CN" altLang="en-US" sz="2400"/>
              <a:t>采用广泛使用的信道生成器QuaDRiGa来模拟符合3GPP标准的时变CSI数据集。</a:t>
            </a:r>
            <a:endParaRPr lang="zh-CN" altLang="en-US" sz="2400"/>
          </a:p>
          <a:p>
            <a:r>
              <a:rPr lang="zh-CN" altLang="en-US" sz="2400"/>
              <a:t>3GPP的城市宏( UMa )信道模型和非视距( NLOS )场景。聚类数目为21，每个聚类的路径数为20。用户初始位置随机化，运动轨迹设定为直线型。</a:t>
            </a:r>
            <a:endParaRPr lang="zh-CN" altLang="en-US" sz="2400"/>
          </a:p>
          <a:p>
            <a:r>
              <a:rPr lang="zh-CN" altLang="en-US" sz="2400"/>
              <a:t>训练数据集和验证数据集分别包含8 000和1 000个样本，用户速度均匀分布在10 ~ 100 km / h之间。</a:t>
            </a:r>
            <a:endParaRPr lang="zh-CN" altLang="en-US" sz="2400"/>
          </a:p>
          <a:p>
            <a:r>
              <a:rPr lang="zh-CN" altLang="en-US" sz="2400"/>
              <a:t>测试数据集包含10种速度，从10 km / h到100 km / h，每种速度有1 000个样本。</a:t>
            </a:r>
            <a:endParaRPr lang="zh-CN" altLang="en-US" sz="2400"/>
          </a:p>
        </p:txBody>
      </p:sp>
      <p:sp>
        <p:nvSpPr>
          <p:cNvPr id="7" name="文本框 6"/>
          <p:cNvSpPr txBox="1"/>
          <p:nvPr/>
        </p:nvSpPr>
        <p:spPr>
          <a:xfrm>
            <a:off x="-180975" y="1377315"/>
            <a:ext cx="4064000" cy="460375"/>
          </a:xfrm>
          <a:prstGeom prst="rect">
            <a:avLst/>
          </a:prstGeom>
          <a:noFill/>
        </p:spPr>
        <p:txBody>
          <a:bodyPr wrap="square" rtlCol="0">
            <a:spAutoFit/>
          </a:bodyPr>
          <a:p>
            <a:endParaRPr lang="zh-CN" altLang="en-US" sz="24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占位符 1"/>
          <p:cNvSpPr>
            <a:spLocks noGrp="1"/>
          </p:cNvSpPr>
          <p:nvPr>
            <p:ph type="body" sz="quarter" idx="11"/>
          </p:nvPr>
        </p:nvSpPr>
        <p:spPr/>
        <p:txBody>
          <a:bodyPr/>
          <a:p>
            <a:r>
              <a:rPr lang="zh-CN" altLang="en-US"/>
              <a:t>三</a:t>
            </a:r>
            <a:r>
              <a:rPr lang="en-US" altLang="zh-CN"/>
              <a:t>、</a:t>
            </a:r>
            <a:r>
              <a:rPr lang="zh-CN" altLang="en-US"/>
              <a:t>实验设置</a:t>
            </a:r>
            <a:endParaRPr lang="zh-CN" altLang="en-US"/>
          </a:p>
        </p:txBody>
      </p:sp>
      <p:sp>
        <p:nvSpPr>
          <p:cNvPr id="3" name="文本占位符 2"/>
          <p:cNvSpPr>
            <a:spLocks noGrp="1"/>
          </p:cNvSpPr>
          <p:nvPr>
            <p:ph type="body" sz="quarter" idx="12"/>
          </p:nvPr>
        </p:nvSpPr>
        <p:spPr/>
        <p:txBody>
          <a:bodyPr/>
          <a:p>
            <a:endParaRPr lang="zh-CN" altLang="en-US"/>
          </a:p>
        </p:txBody>
      </p:sp>
      <p:sp>
        <p:nvSpPr>
          <p:cNvPr id="4" name="文本占位符 3"/>
          <p:cNvSpPr>
            <a:spLocks noGrp="1"/>
          </p:cNvSpPr>
          <p:nvPr>
            <p:ph type="body" sz="quarter" idx="13"/>
          </p:nvPr>
        </p:nvSpPr>
        <p:spPr/>
        <p:txBody>
          <a:bodyPr/>
          <a:p>
            <a:endParaRPr lang="zh-CN" altLang="en-US"/>
          </a:p>
        </p:txBody>
      </p:sp>
      <p:sp>
        <p:nvSpPr>
          <p:cNvPr id="5" name="文本占位符 4"/>
          <p:cNvSpPr>
            <a:spLocks noGrp="1"/>
          </p:cNvSpPr>
          <p:nvPr>
            <p:ph type="body" sz="quarter" idx="14"/>
          </p:nvPr>
        </p:nvSpPr>
        <p:spPr/>
        <p:txBody>
          <a:bodyPr/>
          <a:p>
            <a:r>
              <a:rPr lang="en-US" altLang="zh-CN" sz="2400"/>
              <a:t>baseline</a:t>
            </a:r>
            <a:endParaRPr lang="zh-CN" altLang="en-US" sz="2400"/>
          </a:p>
          <a:p>
            <a:r>
              <a:rPr lang="en-US" altLang="zh-CN"/>
              <a:t>NP</a:t>
            </a:r>
            <a:endParaRPr lang="zh-CN" altLang="en-US"/>
          </a:p>
          <a:p>
            <a:r>
              <a:rPr lang="zh-CN" altLang="en-US"/>
              <a:t>RNN</a:t>
            </a:r>
            <a:endParaRPr lang="zh-CN" altLang="en-US"/>
          </a:p>
          <a:p>
            <a:r>
              <a:rPr lang="zh-CN" altLang="en-US"/>
              <a:t>LSTM</a:t>
            </a:r>
            <a:endParaRPr lang="zh-CN" altLang="en-US"/>
          </a:p>
          <a:p>
            <a:r>
              <a:rPr lang="en-US" altLang="zh-CN"/>
              <a:t>Transformer</a:t>
            </a:r>
            <a:endParaRPr lang="zh-CN" alt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占位符 1"/>
          <p:cNvSpPr>
            <a:spLocks noGrp="1"/>
          </p:cNvSpPr>
          <p:nvPr>
            <p:ph type="body" sz="quarter" idx="11"/>
          </p:nvPr>
        </p:nvSpPr>
        <p:spPr/>
        <p:txBody>
          <a:bodyPr/>
          <a:p>
            <a:r>
              <a:rPr lang="zh-CN" altLang="en-US"/>
              <a:t>四</a:t>
            </a:r>
            <a:r>
              <a:rPr lang="en-US" altLang="zh-CN"/>
              <a:t>、</a:t>
            </a:r>
            <a:r>
              <a:rPr lang="zh-CN" altLang="en-US"/>
              <a:t>结果展示</a:t>
            </a:r>
            <a:endParaRPr lang="zh-CN" altLang="en-US"/>
          </a:p>
        </p:txBody>
      </p:sp>
      <p:sp>
        <p:nvSpPr>
          <p:cNvPr id="3" name="文本占位符 2"/>
          <p:cNvSpPr>
            <a:spLocks noGrp="1"/>
          </p:cNvSpPr>
          <p:nvPr>
            <p:ph type="body" sz="quarter" idx="12"/>
          </p:nvPr>
        </p:nvSpPr>
        <p:spPr/>
        <p:txBody>
          <a:bodyPr/>
          <a:p>
            <a:endParaRPr lang="zh-CN" altLang="en-US"/>
          </a:p>
        </p:txBody>
      </p:sp>
      <p:sp>
        <p:nvSpPr>
          <p:cNvPr id="4" name="文本占位符 3"/>
          <p:cNvSpPr>
            <a:spLocks noGrp="1"/>
          </p:cNvSpPr>
          <p:nvPr>
            <p:ph type="body" sz="quarter" idx="13"/>
          </p:nvPr>
        </p:nvSpPr>
        <p:spPr/>
        <p:txBody>
          <a:bodyPr/>
          <a:p>
            <a:endParaRPr lang="zh-CN" altLang="en-US"/>
          </a:p>
        </p:txBody>
      </p:sp>
      <p:sp>
        <p:nvSpPr>
          <p:cNvPr id="5" name="文本占位符 4"/>
          <p:cNvSpPr>
            <a:spLocks noGrp="1"/>
          </p:cNvSpPr>
          <p:nvPr>
            <p:ph type="body" sz="quarter" idx="14"/>
          </p:nvPr>
        </p:nvSpPr>
        <p:spPr/>
        <p:txBody>
          <a:bodyPr/>
          <a:p>
            <a:r>
              <a:rPr lang="en-US" altLang="zh-CN"/>
              <a:t>NMSE</a:t>
            </a:r>
            <a:endParaRPr lang="en-US" altLang="zh-CN"/>
          </a:p>
        </p:txBody>
      </p:sp>
      <p:graphicFrame>
        <p:nvGraphicFramePr>
          <p:cNvPr id="6" name="表格 5"/>
          <p:cNvGraphicFramePr/>
          <p:nvPr>
            <p:custDataLst>
              <p:tags r:id="rId1"/>
            </p:custDataLst>
          </p:nvPr>
        </p:nvGraphicFramePr>
        <p:xfrm>
          <a:off x="656590" y="1439545"/>
          <a:ext cx="10694670" cy="3705225"/>
        </p:xfrm>
        <a:graphic>
          <a:graphicData uri="http://schemas.openxmlformats.org/drawingml/2006/table">
            <a:tbl>
              <a:tblPr firstRow="1" bandRow="1">
                <a:tableStyleId>{2D5ABB26-0587-4C30-8999-92F81FD0307C}</a:tableStyleId>
              </a:tblPr>
              <a:tblGrid>
                <a:gridCol w="763905"/>
                <a:gridCol w="763905"/>
                <a:gridCol w="763905"/>
                <a:gridCol w="763905"/>
                <a:gridCol w="763905"/>
                <a:gridCol w="763905"/>
                <a:gridCol w="763905"/>
                <a:gridCol w="763905"/>
                <a:gridCol w="763905"/>
                <a:gridCol w="763905"/>
                <a:gridCol w="763905"/>
                <a:gridCol w="763905"/>
                <a:gridCol w="763905"/>
                <a:gridCol w="763905"/>
              </a:tblGrid>
              <a:tr h="443865">
                <a:tc>
                  <a:txBody>
                    <a:bodyPr/>
                    <a:p>
                      <a:pPr algn="ctr" fontAlgn="ctr"/>
                      <a:r>
                        <a:rPr lang="en-US" altLang="zh-CN" sz="1200" b="0" i="0">
                          <a:solidFill>
                            <a:srgbClr val="000000"/>
                          </a:solidFill>
                          <a:latin typeface="宋体"/>
                          <a:ea typeface="宋体"/>
                        </a:rPr>
                        <a:t>model</a:t>
                      </a:r>
                      <a:endParaRPr lang="en-US" altLang="zh-CN" sz="1200" b="0" i="0">
                        <a:solidFill>
                          <a:srgbClr val="000000"/>
                        </a:solidFill>
                        <a:latin typeface="宋体"/>
                        <a:ea typeface="宋体"/>
                      </a:endParaRPr>
                    </a:p>
                  </a:txBody>
                  <a:tcPr marL="13017" marR="13017" marT="13017" marB="0" anchor="ctr" anchorCtr="0">
                    <a:lnR w="12700">
                      <a:solidFill>
                        <a:schemeClr val="tx1"/>
                      </a:solidFill>
                      <a:prstDash val="solid"/>
                    </a:lnR>
                    <a:lnB w="12700">
                      <a:solidFill>
                        <a:schemeClr val="tx1"/>
                      </a:solidFill>
                      <a:prstDash val="solid"/>
                    </a:lnB>
                  </a:tcPr>
                </a:tc>
                <a:tc>
                  <a:txBody>
                    <a:bodyPr/>
                    <a:p>
                      <a:pPr algn="ctr" fontAlgn="ctr"/>
                      <a:r>
                        <a:rPr lang="en-US" altLang="zh-CN" sz="1200" b="0" i="0">
                          <a:solidFill>
                            <a:srgbClr val="000000"/>
                          </a:solidFill>
                          <a:latin typeface="宋体"/>
                          <a:ea typeface="宋体"/>
                        </a:rPr>
                        <a:t>10</a:t>
                      </a:r>
                      <a:endParaRPr lang="en-US" altLang="zh-CN" sz="1200" b="0" i="0">
                        <a:solidFill>
                          <a:srgbClr val="000000"/>
                        </a:solidFill>
                        <a:latin typeface="宋体"/>
                        <a:ea typeface="宋体"/>
                      </a:endParaRPr>
                    </a:p>
                  </a:txBody>
                  <a:tcPr marL="13017" marR="13017" marT="13017" marB="0" anchor="ctr" anchorCtr="0">
                    <a:lnL w="12700">
                      <a:solidFill>
                        <a:schemeClr val="tx1"/>
                      </a:solidFill>
                      <a:prstDash val="solid"/>
                    </a:lnL>
                    <a:lnB w="12700">
                      <a:solidFill>
                        <a:schemeClr val="tx1"/>
                      </a:solidFill>
                      <a:prstDash val="solid"/>
                    </a:lnB>
                  </a:tcPr>
                </a:tc>
                <a:tc>
                  <a:txBody>
                    <a:bodyPr/>
                    <a:p>
                      <a:pPr algn="ctr" fontAlgn="ctr"/>
                      <a:r>
                        <a:rPr lang="en-US" altLang="zh-CN" sz="1200" b="0" i="0">
                          <a:solidFill>
                            <a:srgbClr val="000000"/>
                          </a:solidFill>
                          <a:latin typeface="宋体"/>
                          <a:ea typeface="宋体"/>
                        </a:rPr>
                        <a:t>20</a:t>
                      </a:r>
                      <a:endParaRPr lang="en-US" altLang="zh-CN" sz="1200" b="0" i="0">
                        <a:solidFill>
                          <a:srgbClr val="000000"/>
                        </a:solidFill>
                        <a:latin typeface="宋体"/>
                        <a:ea typeface="宋体"/>
                      </a:endParaRPr>
                    </a:p>
                  </a:txBody>
                  <a:tcPr marL="13017" marR="13017" marT="13017" marB="0" anchor="ctr" anchorCtr="0">
                    <a:lnB w="12700">
                      <a:solidFill>
                        <a:schemeClr val="tx1"/>
                      </a:solidFill>
                      <a:prstDash val="solid"/>
                    </a:lnB>
                  </a:tcPr>
                </a:tc>
                <a:tc>
                  <a:txBody>
                    <a:bodyPr/>
                    <a:p>
                      <a:pPr algn="ctr" fontAlgn="ctr"/>
                      <a:r>
                        <a:rPr lang="en-US" altLang="zh-CN" sz="1200" b="0" i="0">
                          <a:solidFill>
                            <a:srgbClr val="000000"/>
                          </a:solidFill>
                          <a:latin typeface="宋体"/>
                          <a:ea typeface="宋体"/>
                        </a:rPr>
                        <a:t>30</a:t>
                      </a:r>
                      <a:endParaRPr lang="en-US" altLang="zh-CN" sz="1200" b="0" i="0">
                        <a:solidFill>
                          <a:srgbClr val="000000"/>
                        </a:solidFill>
                        <a:latin typeface="宋体"/>
                        <a:ea typeface="宋体"/>
                      </a:endParaRPr>
                    </a:p>
                  </a:txBody>
                  <a:tcPr marL="13017" marR="13017" marT="13017" marB="0" anchor="ctr" anchorCtr="0">
                    <a:lnB w="12700">
                      <a:solidFill>
                        <a:schemeClr val="tx1"/>
                      </a:solidFill>
                      <a:prstDash val="solid"/>
                    </a:lnB>
                  </a:tcPr>
                </a:tc>
                <a:tc>
                  <a:txBody>
                    <a:bodyPr/>
                    <a:p>
                      <a:pPr algn="ctr" fontAlgn="ctr"/>
                      <a:r>
                        <a:rPr lang="en-US" altLang="zh-CN" sz="1200" b="0" i="0">
                          <a:solidFill>
                            <a:srgbClr val="000000"/>
                          </a:solidFill>
                          <a:latin typeface="宋体"/>
                          <a:ea typeface="宋体"/>
                        </a:rPr>
                        <a:t>40</a:t>
                      </a:r>
                      <a:endParaRPr lang="en-US" altLang="zh-CN" sz="1200" b="0" i="0">
                        <a:solidFill>
                          <a:srgbClr val="000000"/>
                        </a:solidFill>
                        <a:latin typeface="宋体"/>
                        <a:ea typeface="宋体"/>
                      </a:endParaRPr>
                    </a:p>
                  </a:txBody>
                  <a:tcPr marL="13017" marR="13017" marT="13017" marB="0" anchor="ctr" anchorCtr="0">
                    <a:lnB w="12700">
                      <a:solidFill>
                        <a:schemeClr val="tx1"/>
                      </a:solidFill>
                      <a:prstDash val="solid"/>
                    </a:lnB>
                  </a:tcPr>
                </a:tc>
                <a:tc>
                  <a:txBody>
                    <a:bodyPr/>
                    <a:p>
                      <a:pPr algn="ctr" fontAlgn="ctr"/>
                      <a:r>
                        <a:rPr lang="en-US" altLang="zh-CN" sz="1200" b="0" i="0">
                          <a:solidFill>
                            <a:srgbClr val="000000"/>
                          </a:solidFill>
                          <a:latin typeface="宋体"/>
                          <a:ea typeface="宋体"/>
                        </a:rPr>
                        <a:t>50</a:t>
                      </a:r>
                      <a:endParaRPr lang="en-US" altLang="zh-CN" sz="1200" b="0" i="0">
                        <a:solidFill>
                          <a:srgbClr val="000000"/>
                        </a:solidFill>
                        <a:latin typeface="宋体"/>
                        <a:ea typeface="宋体"/>
                      </a:endParaRPr>
                    </a:p>
                  </a:txBody>
                  <a:tcPr marL="13017" marR="13017" marT="13017" marB="0" anchor="ctr" anchorCtr="0">
                    <a:lnB w="12700">
                      <a:solidFill>
                        <a:schemeClr val="tx1"/>
                      </a:solidFill>
                      <a:prstDash val="solid"/>
                    </a:lnB>
                  </a:tcPr>
                </a:tc>
                <a:tc>
                  <a:txBody>
                    <a:bodyPr/>
                    <a:p>
                      <a:pPr algn="ctr" fontAlgn="ctr"/>
                      <a:r>
                        <a:rPr lang="en-US" altLang="zh-CN" sz="1200" b="0" i="0">
                          <a:solidFill>
                            <a:srgbClr val="000000"/>
                          </a:solidFill>
                          <a:latin typeface="宋体"/>
                          <a:ea typeface="宋体"/>
                        </a:rPr>
                        <a:t>60</a:t>
                      </a:r>
                      <a:endParaRPr lang="en-US" altLang="zh-CN" sz="1200" b="0" i="0">
                        <a:solidFill>
                          <a:srgbClr val="000000"/>
                        </a:solidFill>
                        <a:latin typeface="宋体"/>
                        <a:ea typeface="宋体"/>
                      </a:endParaRPr>
                    </a:p>
                  </a:txBody>
                  <a:tcPr marL="13017" marR="13017" marT="13017" marB="0" anchor="ctr" anchorCtr="0">
                    <a:lnB w="12700">
                      <a:solidFill>
                        <a:schemeClr val="tx1"/>
                      </a:solidFill>
                      <a:prstDash val="solid"/>
                    </a:lnB>
                  </a:tcPr>
                </a:tc>
                <a:tc>
                  <a:txBody>
                    <a:bodyPr/>
                    <a:p>
                      <a:pPr algn="ctr" fontAlgn="ctr"/>
                      <a:r>
                        <a:rPr lang="en-US" altLang="zh-CN" sz="1200" b="0" i="0">
                          <a:solidFill>
                            <a:srgbClr val="000000"/>
                          </a:solidFill>
                          <a:latin typeface="宋体"/>
                          <a:ea typeface="宋体"/>
                        </a:rPr>
                        <a:t>70</a:t>
                      </a:r>
                      <a:endParaRPr lang="en-US" altLang="zh-CN" sz="1200" b="0" i="0">
                        <a:solidFill>
                          <a:srgbClr val="000000"/>
                        </a:solidFill>
                        <a:latin typeface="宋体"/>
                        <a:ea typeface="宋体"/>
                      </a:endParaRPr>
                    </a:p>
                  </a:txBody>
                  <a:tcPr marL="13017" marR="13017" marT="13017" marB="0" anchor="ctr" anchorCtr="0">
                    <a:lnB w="12700">
                      <a:solidFill>
                        <a:schemeClr val="tx1"/>
                      </a:solidFill>
                      <a:prstDash val="solid"/>
                    </a:lnB>
                  </a:tcPr>
                </a:tc>
                <a:tc>
                  <a:txBody>
                    <a:bodyPr/>
                    <a:p>
                      <a:pPr algn="ctr" fontAlgn="ctr"/>
                      <a:r>
                        <a:rPr lang="en-US" altLang="zh-CN" sz="1200" b="0" i="0">
                          <a:solidFill>
                            <a:srgbClr val="000000"/>
                          </a:solidFill>
                          <a:latin typeface="宋体"/>
                          <a:ea typeface="宋体"/>
                        </a:rPr>
                        <a:t>80</a:t>
                      </a:r>
                      <a:endParaRPr lang="en-US" altLang="zh-CN" sz="1200" b="0" i="0">
                        <a:solidFill>
                          <a:srgbClr val="000000"/>
                        </a:solidFill>
                        <a:latin typeface="宋体"/>
                        <a:ea typeface="宋体"/>
                      </a:endParaRPr>
                    </a:p>
                  </a:txBody>
                  <a:tcPr marL="13017" marR="13017" marT="13017" marB="0" anchor="ctr" anchorCtr="0">
                    <a:lnB w="12700">
                      <a:solidFill>
                        <a:schemeClr val="tx1"/>
                      </a:solidFill>
                      <a:prstDash val="solid"/>
                    </a:lnB>
                  </a:tcPr>
                </a:tc>
                <a:tc>
                  <a:txBody>
                    <a:bodyPr/>
                    <a:p>
                      <a:pPr algn="ctr" fontAlgn="ctr"/>
                      <a:r>
                        <a:rPr lang="en-US" altLang="zh-CN" sz="1200" b="0" i="0">
                          <a:solidFill>
                            <a:srgbClr val="000000"/>
                          </a:solidFill>
                          <a:latin typeface="宋体"/>
                          <a:ea typeface="宋体"/>
                        </a:rPr>
                        <a:t>90</a:t>
                      </a:r>
                      <a:endParaRPr lang="en-US" altLang="zh-CN" sz="1200" b="0" i="0">
                        <a:solidFill>
                          <a:srgbClr val="000000"/>
                        </a:solidFill>
                        <a:latin typeface="宋体"/>
                        <a:ea typeface="宋体"/>
                      </a:endParaRPr>
                    </a:p>
                  </a:txBody>
                  <a:tcPr marL="13017" marR="13017" marT="13017" marB="0" anchor="ctr" anchorCtr="0">
                    <a:lnB w="12700">
                      <a:solidFill>
                        <a:schemeClr val="tx1"/>
                      </a:solidFill>
                      <a:prstDash val="solid"/>
                    </a:lnB>
                  </a:tcPr>
                </a:tc>
                <a:tc>
                  <a:txBody>
                    <a:bodyPr/>
                    <a:p>
                      <a:pPr algn="ctr" fontAlgn="ctr"/>
                      <a:r>
                        <a:rPr lang="en-US" altLang="zh-CN" sz="1200" b="0" i="0">
                          <a:solidFill>
                            <a:srgbClr val="000000"/>
                          </a:solidFill>
                          <a:latin typeface="宋体"/>
                          <a:ea typeface="宋体"/>
                        </a:rPr>
                        <a:t>100</a:t>
                      </a:r>
                      <a:endParaRPr lang="en-US" altLang="zh-CN" sz="1200" b="0" i="0">
                        <a:solidFill>
                          <a:srgbClr val="000000"/>
                        </a:solidFill>
                        <a:latin typeface="宋体"/>
                        <a:ea typeface="宋体"/>
                      </a:endParaRPr>
                    </a:p>
                  </a:txBody>
                  <a:tcPr marL="13017" marR="13017" marT="13017" marB="0" anchor="ctr" anchorCtr="0">
                    <a:lnR w="12700">
                      <a:solidFill>
                        <a:schemeClr val="tx1"/>
                      </a:solidFill>
                      <a:prstDash val="solid"/>
                    </a:lnR>
                    <a:lnB w="12700">
                      <a:solidFill>
                        <a:schemeClr val="tx1"/>
                      </a:solidFill>
                      <a:prstDash val="solid"/>
                    </a:lnB>
                  </a:tcPr>
                </a:tc>
                <a:tc>
                  <a:txBody>
                    <a:bodyPr/>
                    <a:p>
                      <a:pPr algn="ctr" fontAlgn="ctr"/>
                      <a:r>
                        <a:rPr lang="en-US" altLang="zh-CN" sz="1200" b="0" i="0">
                          <a:solidFill>
                            <a:srgbClr val="000000"/>
                          </a:solidFill>
                          <a:latin typeface="宋体"/>
                          <a:ea typeface="宋体"/>
                        </a:rPr>
                        <a:t>average</a:t>
                      </a:r>
                      <a:endParaRPr lang="en-US" altLang="zh-CN" sz="1200" b="0" i="0">
                        <a:solidFill>
                          <a:srgbClr val="000000"/>
                        </a:solidFill>
                        <a:latin typeface="宋体"/>
                        <a:ea typeface="宋体"/>
                      </a:endParaRPr>
                    </a:p>
                  </a:txBody>
                  <a:tcPr marL="13017" marR="13017" marT="13017" marB="0" anchor="ctr" anchorCtr="0">
                    <a:lnL w="12700">
                      <a:solidFill>
                        <a:schemeClr val="tx1"/>
                      </a:solidFill>
                      <a:prstDash val="solid"/>
                    </a:lnL>
                    <a:lnB w="12700">
                      <a:solidFill>
                        <a:schemeClr val="tx1"/>
                      </a:solidFill>
                      <a:prstDash val="solid"/>
                    </a:lnB>
                  </a:tcPr>
                </a:tc>
                <a:tc>
                  <a:txBody>
                    <a:bodyPr/>
                    <a:p>
                      <a:pPr algn="ctr" fontAlgn="ctr"/>
                      <a:r>
                        <a:rPr lang="en-US" altLang="zh-CN" sz="1200" b="0" i="0">
                          <a:solidFill>
                            <a:srgbClr val="000000"/>
                          </a:solidFill>
                          <a:latin typeface="宋体"/>
                          <a:ea typeface="宋体"/>
                        </a:rPr>
                        <a:t>nmse(db)</a:t>
                      </a:r>
                      <a:endParaRPr lang="en-US" altLang="zh-CN" sz="1200" b="0" i="0">
                        <a:solidFill>
                          <a:srgbClr val="000000"/>
                        </a:solidFill>
                        <a:latin typeface="宋体"/>
                        <a:ea typeface="宋体"/>
                      </a:endParaRPr>
                    </a:p>
                  </a:txBody>
                  <a:tcPr marL="13017" marR="13017" marT="13017" marB="0" anchor="ctr" anchorCtr="0">
                    <a:lnB w="12700">
                      <a:solidFill>
                        <a:schemeClr val="tx1"/>
                      </a:solidFill>
                      <a:prstDash val="solid"/>
                    </a:lnB>
                  </a:tcPr>
                </a:tc>
                <a:tc>
                  <a:txBody>
                    <a:bodyPr/>
                    <a:p>
                      <a:pPr algn="ctr" fontAlgn="b"/>
                      <a:r>
                        <a:rPr lang="en-US" altLang="zh-CN" sz="1200" b="0" i="0">
                          <a:solidFill>
                            <a:srgbClr val="000000"/>
                          </a:solidFill>
                          <a:latin typeface="等线"/>
                          <a:ea typeface="等线"/>
                        </a:rPr>
                        <a:t>size(MB)</a:t>
                      </a:r>
                      <a:endParaRPr lang="en-US" altLang="zh-CN" sz="1200" b="0" i="0">
                        <a:solidFill>
                          <a:srgbClr val="000000"/>
                        </a:solidFill>
                        <a:latin typeface="等线"/>
                        <a:ea typeface="等线"/>
                      </a:endParaRPr>
                    </a:p>
                  </a:txBody>
                  <a:tcPr marL="13017" marR="13017" marT="13017" marB="0" anchor="b" anchorCtr="0">
                    <a:lnB w="12700">
                      <a:solidFill>
                        <a:schemeClr val="tx1"/>
                      </a:solidFill>
                      <a:prstDash val="solid"/>
                    </a:lnB>
                  </a:tcPr>
                </a:tc>
              </a:tr>
              <a:tr h="651510">
                <a:tc>
                  <a:txBody>
                    <a:bodyPr/>
                    <a:p>
                      <a:pPr algn="ctr" fontAlgn="ctr"/>
                      <a:r>
                        <a:rPr lang="en-US" altLang="zh-CN" sz="1200" b="0" i="0">
                          <a:solidFill>
                            <a:srgbClr val="000000"/>
                          </a:solidFill>
                          <a:latin typeface="宋体"/>
                          <a:ea typeface="宋体"/>
                        </a:rPr>
                        <a:t>gpt</a:t>
                      </a:r>
                      <a:endParaRPr lang="en-US" altLang="zh-CN" sz="1200" b="0" i="0">
                        <a:solidFill>
                          <a:srgbClr val="000000"/>
                        </a:solidFill>
                        <a:latin typeface="宋体"/>
                        <a:ea typeface="宋体"/>
                      </a:endParaRPr>
                    </a:p>
                  </a:txBody>
                  <a:tcPr marL="13017" marR="13017" marT="13017" marB="0" anchor="ctr" anchorCtr="0">
                    <a:lnR w="12700">
                      <a:solidFill>
                        <a:schemeClr val="tx1"/>
                      </a:solidFill>
                      <a:prstDash val="solid"/>
                    </a:lnR>
                    <a:lnT w="12700">
                      <a:solidFill>
                        <a:schemeClr val="tx1"/>
                      </a:solidFill>
                      <a:prstDash val="solid"/>
                    </a:lnT>
                  </a:tcPr>
                </a:tc>
                <a:tc>
                  <a:txBody>
                    <a:bodyPr/>
                    <a:p>
                      <a:pPr algn="ctr" fontAlgn="ctr"/>
                      <a:r>
                        <a:rPr lang="en-US" altLang="zh-CN" sz="1200" b="0" i="0">
                          <a:solidFill>
                            <a:srgbClr val="000000"/>
                          </a:solidFill>
                          <a:latin typeface="宋体"/>
                          <a:ea typeface="宋体"/>
                        </a:rPr>
                        <a:t>0.0208 </a:t>
                      </a:r>
                      <a:endParaRPr lang="en-US" altLang="zh-CN" sz="1200" b="0" i="0">
                        <a:solidFill>
                          <a:srgbClr val="000000"/>
                        </a:solidFill>
                        <a:latin typeface="宋体"/>
                        <a:ea typeface="宋体"/>
                      </a:endParaRPr>
                    </a:p>
                  </a:txBody>
                  <a:tcPr marL="13017" marR="13017" marT="13017" marB="0" anchor="ctr" anchorCtr="0">
                    <a:lnL w="12700">
                      <a:solidFill>
                        <a:schemeClr val="tx1"/>
                      </a:solidFill>
                      <a:prstDash val="solid"/>
                    </a:lnL>
                    <a:lnT w="12700">
                      <a:solidFill>
                        <a:schemeClr val="tx1"/>
                      </a:solidFill>
                      <a:prstDash val="solid"/>
                    </a:lnT>
                  </a:tcPr>
                </a:tc>
                <a:tc>
                  <a:txBody>
                    <a:bodyPr/>
                    <a:p>
                      <a:pPr algn="ctr" fontAlgn="ctr"/>
                      <a:r>
                        <a:rPr lang="en-US" altLang="zh-CN" sz="1200" b="0" i="0">
                          <a:solidFill>
                            <a:srgbClr val="000000"/>
                          </a:solidFill>
                          <a:latin typeface="宋体"/>
                          <a:ea typeface="宋体"/>
                        </a:rPr>
                        <a:t>0.0230 </a:t>
                      </a:r>
                      <a:endParaRPr lang="en-US" altLang="zh-CN" sz="1200" b="0" i="0">
                        <a:solidFill>
                          <a:srgbClr val="000000"/>
                        </a:solidFill>
                        <a:latin typeface="宋体"/>
                        <a:ea typeface="宋体"/>
                      </a:endParaRPr>
                    </a:p>
                  </a:txBody>
                  <a:tcPr marL="13017" marR="13017" marT="13017" marB="0" anchor="ctr" anchorCtr="0">
                    <a:lnT w="12700">
                      <a:solidFill>
                        <a:schemeClr val="tx1"/>
                      </a:solidFill>
                      <a:prstDash val="solid"/>
                    </a:lnT>
                  </a:tcPr>
                </a:tc>
                <a:tc>
                  <a:txBody>
                    <a:bodyPr/>
                    <a:p>
                      <a:pPr algn="ctr" fontAlgn="ctr"/>
                      <a:r>
                        <a:rPr lang="en-US" altLang="zh-CN" sz="1200" b="0" i="0">
                          <a:solidFill>
                            <a:srgbClr val="000000"/>
                          </a:solidFill>
                          <a:latin typeface="宋体"/>
                          <a:ea typeface="宋体"/>
                        </a:rPr>
                        <a:t>0.0249 </a:t>
                      </a:r>
                      <a:endParaRPr lang="en-US" altLang="zh-CN" sz="1200" b="0" i="0">
                        <a:solidFill>
                          <a:srgbClr val="000000"/>
                        </a:solidFill>
                        <a:latin typeface="宋体"/>
                        <a:ea typeface="宋体"/>
                      </a:endParaRPr>
                    </a:p>
                  </a:txBody>
                  <a:tcPr marL="13017" marR="13017" marT="13017" marB="0" anchor="ctr" anchorCtr="0">
                    <a:lnT w="12700">
                      <a:solidFill>
                        <a:schemeClr val="tx1"/>
                      </a:solidFill>
                      <a:prstDash val="solid"/>
                    </a:lnT>
                  </a:tcPr>
                </a:tc>
                <a:tc>
                  <a:txBody>
                    <a:bodyPr/>
                    <a:p>
                      <a:pPr algn="ctr" fontAlgn="ctr"/>
                      <a:r>
                        <a:rPr lang="en-US" altLang="zh-CN" sz="1200" b="0" i="0">
                          <a:solidFill>
                            <a:srgbClr val="000000"/>
                          </a:solidFill>
                          <a:latin typeface="宋体"/>
                          <a:ea typeface="宋体"/>
                        </a:rPr>
                        <a:t>0.0261 </a:t>
                      </a:r>
                      <a:endParaRPr lang="en-US" altLang="zh-CN" sz="1200" b="0" i="0">
                        <a:solidFill>
                          <a:srgbClr val="000000"/>
                        </a:solidFill>
                        <a:latin typeface="宋体"/>
                        <a:ea typeface="宋体"/>
                      </a:endParaRPr>
                    </a:p>
                  </a:txBody>
                  <a:tcPr marL="13017" marR="13017" marT="13017" marB="0" anchor="ctr" anchorCtr="0">
                    <a:lnT w="12700">
                      <a:solidFill>
                        <a:schemeClr val="tx1"/>
                      </a:solidFill>
                      <a:prstDash val="solid"/>
                    </a:lnT>
                  </a:tcPr>
                </a:tc>
                <a:tc>
                  <a:txBody>
                    <a:bodyPr/>
                    <a:p>
                      <a:pPr algn="ctr" fontAlgn="ctr"/>
                      <a:r>
                        <a:rPr lang="en-US" altLang="zh-CN" sz="1200" b="0" i="0">
                          <a:solidFill>
                            <a:srgbClr val="000000"/>
                          </a:solidFill>
                          <a:latin typeface="宋体"/>
                          <a:ea typeface="宋体"/>
                        </a:rPr>
                        <a:t>0.0298 </a:t>
                      </a:r>
                      <a:endParaRPr lang="en-US" altLang="zh-CN" sz="1200" b="0" i="0">
                        <a:solidFill>
                          <a:srgbClr val="000000"/>
                        </a:solidFill>
                        <a:latin typeface="宋体"/>
                        <a:ea typeface="宋体"/>
                      </a:endParaRPr>
                    </a:p>
                  </a:txBody>
                  <a:tcPr marL="13017" marR="13017" marT="13017" marB="0" anchor="ctr" anchorCtr="0">
                    <a:lnT w="12700">
                      <a:solidFill>
                        <a:schemeClr val="tx1"/>
                      </a:solidFill>
                      <a:prstDash val="solid"/>
                    </a:lnT>
                  </a:tcPr>
                </a:tc>
                <a:tc>
                  <a:txBody>
                    <a:bodyPr/>
                    <a:p>
                      <a:pPr algn="ctr" fontAlgn="ctr"/>
                      <a:r>
                        <a:rPr lang="en-US" altLang="zh-CN" sz="1200" b="0" i="0">
                          <a:solidFill>
                            <a:srgbClr val="000000"/>
                          </a:solidFill>
                          <a:latin typeface="宋体"/>
                          <a:ea typeface="宋体"/>
                        </a:rPr>
                        <a:t>0.0329 </a:t>
                      </a:r>
                      <a:endParaRPr lang="en-US" altLang="zh-CN" sz="1200" b="0" i="0">
                        <a:solidFill>
                          <a:srgbClr val="000000"/>
                        </a:solidFill>
                        <a:latin typeface="宋体"/>
                        <a:ea typeface="宋体"/>
                      </a:endParaRPr>
                    </a:p>
                  </a:txBody>
                  <a:tcPr marL="13017" marR="13017" marT="13017" marB="0" anchor="ctr" anchorCtr="0">
                    <a:lnT w="12700">
                      <a:solidFill>
                        <a:schemeClr val="tx1"/>
                      </a:solidFill>
                      <a:prstDash val="solid"/>
                    </a:lnT>
                  </a:tcPr>
                </a:tc>
                <a:tc>
                  <a:txBody>
                    <a:bodyPr/>
                    <a:p>
                      <a:pPr algn="ctr" fontAlgn="ctr"/>
                      <a:r>
                        <a:rPr lang="en-US" altLang="zh-CN" sz="1200" b="0" i="0">
                          <a:solidFill>
                            <a:srgbClr val="000000"/>
                          </a:solidFill>
                          <a:latin typeface="宋体"/>
                          <a:ea typeface="宋体"/>
                        </a:rPr>
                        <a:t>0.0384 </a:t>
                      </a:r>
                      <a:endParaRPr lang="en-US" altLang="zh-CN" sz="1200" b="0" i="0">
                        <a:solidFill>
                          <a:srgbClr val="000000"/>
                        </a:solidFill>
                        <a:latin typeface="宋体"/>
                        <a:ea typeface="宋体"/>
                      </a:endParaRPr>
                    </a:p>
                  </a:txBody>
                  <a:tcPr marL="13017" marR="13017" marT="13017" marB="0" anchor="ctr" anchorCtr="0">
                    <a:lnT w="12700">
                      <a:solidFill>
                        <a:schemeClr val="tx1"/>
                      </a:solidFill>
                      <a:prstDash val="solid"/>
                    </a:lnT>
                  </a:tcPr>
                </a:tc>
                <a:tc>
                  <a:txBody>
                    <a:bodyPr/>
                    <a:p>
                      <a:pPr algn="ctr" fontAlgn="ctr"/>
                      <a:r>
                        <a:rPr lang="en-US" altLang="zh-CN" sz="1200" b="0" i="0">
                          <a:solidFill>
                            <a:srgbClr val="000000"/>
                          </a:solidFill>
                          <a:latin typeface="宋体"/>
                          <a:ea typeface="宋体"/>
                        </a:rPr>
                        <a:t>0.0423 </a:t>
                      </a:r>
                      <a:endParaRPr lang="en-US" altLang="zh-CN" sz="1200" b="0" i="0">
                        <a:solidFill>
                          <a:srgbClr val="000000"/>
                        </a:solidFill>
                        <a:latin typeface="宋体"/>
                        <a:ea typeface="宋体"/>
                      </a:endParaRPr>
                    </a:p>
                  </a:txBody>
                  <a:tcPr marL="13017" marR="13017" marT="13017" marB="0" anchor="ctr" anchorCtr="0">
                    <a:lnT w="12700">
                      <a:solidFill>
                        <a:schemeClr val="tx1"/>
                      </a:solidFill>
                      <a:prstDash val="solid"/>
                    </a:lnT>
                  </a:tcPr>
                </a:tc>
                <a:tc>
                  <a:txBody>
                    <a:bodyPr/>
                    <a:p>
                      <a:pPr algn="ctr" fontAlgn="ctr"/>
                      <a:r>
                        <a:rPr lang="en-US" altLang="zh-CN" sz="1200" b="0" i="0">
                          <a:solidFill>
                            <a:srgbClr val="000000"/>
                          </a:solidFill>
                          <a:latin typeface="宋体"/>
                          <a:ea typeface="宋体"/>
                        </a:rPr>
                        <a:t>0.0499 </a:t>
                      </a:r>
                      <a:endParaRPr lang="en-US" altLang="zh-CN" sz="1200" b="0" i="0">
                        <a:solidFill>
                          <a:srgbClr val="000000"/>
                        </a:solidFill>
                        <a:latin typeface="宋体"/>
                        <a:ea typeface="宋体"/>
                      </a:endParaRPr>
                    </a:p>
                  </a:txBody>
                  <a:tcPr marL="13017" marR="13017" marT="13017" marB="0" anchor="ctr" anchorCtr="0">
                    <a:lnT w="12700">
                      <a:solidFill>
                        <a:schemeClr val="tx1"/>
                      </a:solidFill>
                      <a:prstDash val="solid"/>
                    </a:lnT>
                  </a:tcPr>
                </a:tc>
                <a:tc>
                  <a:txBody>
                    <a:bodyPr/>
                    <a:p>
                      <a:pPr algn="ctr" fontAlgn="ctr"/>
                      <a:r>
                        <a:rPr lang="en-US" altLang="zh-CN" sz="1200" b="0" i="0">
                          <a:solidFill>
                            <a:srgbClr val="000000"/>
                          </a:solidFill>
                          <a:latin typeface="宋体"/>
                          <a:ea typeface="宋体"/>
                        </a:rPr>
                        <a:t>0.0574 </a:t>
                      </a:r>
                      <a:endParaRPr lang="en-US" altLang="zh-CN" sz="1200" b="0" i="0">
                        <a:solidFill>
                          <a:srgbClr val="000000"/>
                        </a:solidFill>
                        <a:latin typeface="宋体"/>
                        <a:ea typeface="宋体"/>
                      </a:endParaRPr>
                    </a:p>
                  </a:txBody>
                  <a:tcPr marL="13017" marR="13017" marT="13017" marB="0" anchor="ctr" anchorCtr="0">
                    <a:lnR w="12700">
                      <a:solidFill>
                        <a:schemeClr val="tx1"/>
                      </a:solidFill>
                      <a:prstDash val="solid"/>
                    </a:lnR>
                    <a:lnT w="12700">
                      <a:solidFill>
                        <a:schemeClr val="tx1"/>
                      </a:solidFill>
                      <a:prstDash val="solid"/>
                    </a:lnT>
                  </a:tcPr>
                </a:tc>
                <a:tc>
                  <a:txBody>
                    <a:bodyPr/>
                    <a:p>
                      <a:pPr algn="ctr" fontAlgn="ctr"/>
                      <a:r>
                        <a:rPr lang="en-US" altLang="zh-CN" sz="1400" b="1" i="0">
                          <a:solidFill>
                            <a:srgbClr val="000000"/>
                          </a:solidFill>
                          <a:latin typeface="宋体"/>
                          <a:ea typeface="宋体"/>
                        </a:rPr>
                        <a:t>0.0345 </a:t>
                      </a:r>
                      <a:endParaRPr lang="en-US" altLang="zh-CN" sz="1400" b="1" i="0">
                        <a:solidFill>
                          <a:srgbClr val="000000"/>
                        </a:solidFill>
                        <a:latin typeface="宋体"/>
                        <a:ea typeface="宋体"/>
                      </a:endParaRPr>
                    </a:p>
                  </a:txBody>
                  <a:tcPr marL="13017" marR="13017" marT="13017" marB="0" anchor="ctr" anchorCtr="0">
                    <a:lnL w="12700">
                      <a:solidFill>
                        <a:schemeClr val="tx1"/>
                      </a:solidFill>
                      <a:prstDash val="solid"/>
                    </a:lnL>
                    <a:lnT w="12700">
                      <a:solidFill>
                        <a:schemeClr val="tx1"/>
                      </a:solidFill>
                      <a:prstDash val="solid"/>
                    </a:lnT>
                  </a:tcPr>
                </a:tc>
                <a:tc>
                  <a:txBody>
                    <a:bodyPr/>
                    <a:p>
                      <a:pPr algn="ctr" fontAlgn="ctr"/>
                      <a:r>
                        <a:rPr lang="en-US" altLang="zh-CN" sz="1400" b="1" i="0">
                          <a:solidFill>
                            <a:srgbClr val="000000"/>
                          </a:solidFill>
                          <a:latin typeface="宋体"/>
                          <a:ea typeface="宋体"/>
                        </a:rPr>
                        <a:t>-14.6164 </a:t>
                      </a:r>
                      <a:endParaRPr lang="en-US" altLang="zh-CN" sz="1400" b="1" i="0">
                        <a:solidFill>
                          <a:srgbClr val="000000"/>
                        </a:solidFill>
                        <a:latin typeface="宋体"/>
                        <a:ea typeface="宋体"/>
                      </a:endParaRPr>
                    </a:p>
                  </a:txBody>
                  <a:tcPr marL="13017" marR="13017" marT="13017" marB="0" anchor="ctr" anchorCtr="0">
                    <a:lnT w="12700">
                      <a:solidFill>
                        <a:schemeClr val="tx1"/>
                      </a:solidFill>
                      <a:prstDash val="solid"/>
                    </a:lnT>
                  </a:tcPr>
                </a:tc>
                <a:tc>
                  <a:txBody>
                    <a:bodyPr/>
                    <a:p>
                      <a:pPr algn="ctr" fontAlgn="b"/>
                      <a:r>
                        <a:rPr lang="en-US" altLang="zh-CN" sz="1200" b="0" i="0">
                          <a:solidFill>
                            <a:srgbClr val="000000"/>
                          </a:solidFill>
                          <a:latin typeface="等线"/>
                          <a:ea typeface="等线"/>
                        </a:rPr>
                        <a:t>337</a:t>
                      </a:r>
                      <a:endParaRPr lang="en-US" altLang="zh-CN" sz="1200" b="0" i="0">
                        <a:solidFill>
                          <a:srgbClr val="000000"/>
                        </a:solidFill>
                        <a:latin typeface="等线"/>
                        <a:ea typeface="等线"/>
                      </a:endParaRPr>
                    </a:p>
                  </a:txBody>
                  <a:tcPr marL="13017" marR="13017" marT="13017" marB="0" anchor="b" anchorCtr="0">
                    <a:lnT w="12700">
                      <a:solidFill>
                        <a:schemeClr val="tx1"/>
                      </a:solidFill>
                      <a:prstDash val="solid"/>
                    </a:lnT>
                  </a:tcPr>
                </a:tc>
              </a:tr>
              <a:tr h="652145">
                <a:tc>
                  <a:txBody>
                    <a:bodyPr/>
                    <a:p>
                      <a:pPr algn="ctr" fontAlgn="ctr"/>
                      <a:r>
                        <a:rPr lang="en-US" altLang="zh-CN" sz="1200" b="0" i="0">
                          <a:solidFill>
                            <a:srgbClr val="000000"/>
                          </a:solidFill>
                          <a:latin typeface="宋体"/>
                          <a:ea typeface="宋体"/>
                        </a:rPr>
                        <a:t>transformer</a:t>
                      </a:r>
                      <a:endParaRPr lang="en-US" altLang="zh-CN" sz="1200" b="0" i="0">
                        <a:solidFill>
                          <a:srgbClr val="000000"/>
                        </a:solidFill>
                        <a:latin typeface="宋体"/>
                        <a:ea typeface="宋体"/>
                      </a:endParaRPr>
                    </a:p>
                  </a:txBody>
                  <a:tcPr marL="13017" marR="13017" marT="13017" marB="0" anchor="ctr" anchorCtr="0">
                    <a:lnR w="12700">
                      <a:solidFill>
                        <a:schemeClr val="tx1"/>
                      </a:solidFill>
                      <a:prstDash val="solid"/>
                    </a:lnR>
                  </a:tcPr>
                </a:tc>
                <a:tc>
                  <a:txBody>
                    <a:bodyPr/>
                    <a:p>
                      <a:pPr algn="ctr" fontAlgn="ctr"/>
                      <a:r>
                        <a:rPr lang="en-US" altLang="zh-CN" sz="1200" b="0" i="0">
                          <a:solidFill>
                            <a:srgbClr val="000000"/>
                          </a:solidFill>
                          <a:latin typeface="宋体"/>
                          <a:ea typeface="宋体"/>
                        </a:rPr>
                        <a:t>0.0314 </a:t>
                      </a:r>
                      <a:endParaRPr lang="en-US" altLang="zh-CN" sz="1200" b="0" i="0">
                        <a:solidFill>
                          <a:srgbClr val="000000"/>
                        </a:solidFill>
                        <a:latin typeface="宋体"/>
                        <a:ea typeface="宋体"/>
                      </a:endParaRPr>
                    </a:p>
                  </a:txBody>
                  <a:tcPr marL="13017" marR="13017" marT="13017" marB="0" anchor="ctr" anchorCtr="0">
                    <a:lnL w="12700">
                      <a:solidFill>
                        <a:schemeClr val="tx1"/>
                      </a:solidFill>
                      <a:prstDash val="solid"/>
                    </a:lnL>
                  </a:tcPr>
                </a:tc>
                <a:tc>
                  <a:txBody>
                    <a:bodyPr/>
                    <a:p>
                      <a:pPr algn="ctr" fontAlgn="ctr"/>
                      <a:r>
                        <a:rPr lang="en-US" altLang="zh-CN" sz="1200" b="0" i="0">
                          <a:solidFill>
                            <a:srgbClr val="000000"/>
                          </a:solidFill>
                          <a:latin typeface="宋体"/>
                          <a:ea typeface="宋体"/>
                        </a:rPr>
                        <a:t>0.0329 </a:t>
                      </a:r>
                      <a:endParaRPr lang="en-US" altLang="zh-CN" sz="1200" b="0" i="0">
                        <a:solidFill>
                          <a:srgbClr val="000000"/>
                        </a:solidFill>
                        <a:latin typeface="宋体"/>
                        <a:ea typeface="宋体"/>
                      </a:endParaRPr>
                    </a:p>
                  </a:txBody>
                  <a:tcPr marL="13017" marR="13017" marT="13017" marB="0" anchor="ctr" anchorCtr="0"/>
                </a:tc>
                <a:tc>
                  <a:txBody>
                    <a:bodyPr/>
                    <a:p>
                      <a:pPr algn="ctr" fontAlgn="ctr"/>
                      <a:r>
                        <a:rPr lang="en-US" altLang="zh-CN" sz="1200" b="0" i="0">
                          <a:solidFill>
                            <a:srgbClr val="000000"/>
                          </a:solidFill>
                          <a:latin typeface="宋体"/>
                          <a:ea typeface="宋体"/>
                        </a:rPr>
                        <a:t>0.0343 </a:t>
                      </a:r>
                      <a:endParaRPr lang="en-US" altLang="zh-CN" sz="1200" b="0" i="0">
                        <a:solidFill>
                          <a:srgbClr val="000000"/>
                        </a:solidFill>
                        <a:latin typeface="宋体"/>
                        <a:ea typeface="宋体"/>
                      </a:endParaRPr>
                    </a:p>
                  </a:txBody>
                  <a:tcPr marL="13017" marR="13017" marT="13017" marB="0" anchor="ctr" anchorCtr="0"/>
                </a:tc>
                <a:tc>
                  <a:txBody>
                    <a:bodyPr/>
                    <a:p>
                      <a:pPr algn="ctr" fontAlgn="ctr"/>
                      <a:r>
                        <a:rPr lang="en-US" altLang="zh-CN" sz="1200" b="0" i="0">
                          <a:solidFill>
                            <a:srgbClr val="000000"/>
                          </a:solidFill>
                          <a:latin typeface="宋体"/>
                          <a:ea typeface="宋体"/>
                        </a:rPr>
                        <a:t>0.0323 </a:t>
                      </a:r>
                      <a:endParaRPr lang="en-US" altLang="zh-CN" sz="1200" b="0" i="0">
                        <a:solidFill>
                          <a:srgbClr val="000000"/>
                        </a:solidFill>
                        <a:latin typeface="宋体"/>
                        <a:ea typeface="宋体"/>
                      </a:endParaRPr>
                    </a:p>
                  </a:txBody>
                  <a:tcPr marL="13017" marR="13017" marT="13017" marB="0" anchor="ctr" anchorCtr="0"/>
                </a:tc>
                <a:tc>
                  <a:txBody>
                    <a:bodyPr/>
                    <a:p>
                      <a:pPr algn="ctr" fontAlgn="ctr"/>
                      <a:r>
                        <a:rPr lang="en-US" altLang="zh-CN" sz="1200" b="0" i="0">
                          <a:solidFill>
                            <a:srgbClr val="000000"/>
                          </a:solidFill>
                          <a:latin typeface="宋体"/>
                          <a:ea typeface="宋体"/>
                        </a:rPr>
                        <a:t>0.0420 </a:t>
                      </a:r>
                      <a:endParaRPr lang="en-US" altLang="zh-CN" sz="1200" b="0" i="0">
                        <a:solidFill>
                          <a:srgbClr val="000000"/>
                        </a:solidFill>
                        <a:latin typeface="宋体"/>
                        <a:ea typeface="宋体"/>
                      </a:endParaRPr>
                    </a:p>
                  </a:txBody>
                  <a:tcPr marL="13017" marR="13017" marT="13017" marB="0" anchor="ctr" anchorCtr="0"/>
                </a:tc>
                <a:tc>
                  <a:txBody>
                    <a:bodyPr/>
                    <a:p>
                      <a:pPr algn="ctr" fontAlgn="ctr"/>
                      <a:r>
                        <a:rPr lang="en-US" altLang="zh-CN" sz="1200" b="0" i="0">
                          <a:solidFill>
                            <a:srgbClr val="000000"/>
                          </a:solidFill>
                          <a:latin typeface="宋体"/>
                          <a:ea typeface="宋体"/>
                        </a:rPr>
                        <a:t>0.0438 </a:t>
                      </a:r>
                      <a:endParaRPr lang="en-US" altLang="zh-CN" sz="1200" b="0" i="0">
                        <a:solidFill>
                          <a:srgbClr val="000000"/>
                        </a:solidFill>
                        <a:latin typeface="宋体"/>
                        <a:ea typeface="宋体"/>
                      </a:endParaRPr>
                    </a:p>
                  </a:txBody>
                  <a:tcPr marL="13017" marR="13017" marT="13017" marB="0" anchor="ctr" anchorCtr="0"/>
                </a:tc>
                <a:tc>
                  <a:txBody>
                    <a:bodyPr/>
                    <a:p>
                      <a:pPr algn="ctr" fontAlgn="ctr"/>
                      <a:r>
                        <a:rPr lang="en-US" altLang="zh-CN" sz="1200" b="0" i="0">
                          <a:solidFill>
                            <a:srgbClr val="000000"/>
                          </a:solidFill>
                          <a:latin typeface="宋体"/>
                          <a:ea typeface="宋体"/>
                        </a:rPr>
                        <a:t>0.0565 </a:t>
                      </a:r>
                      <a:endParaRPr lang="en-US" altLang="zh-CN" sz="1200" b="0" i="0">
                        <a:solidFill>
                          <a:srgbClr val="000000"/>
                        </a:solidFill>
                        <a:latin typeface="宋体"/>
                        <a:ea typeface="宋体"/>
                      </a:endParaRPr>
                    </a:p>
                  </a:txBody>
                  <a:tcPr marL="13017" marR="13017" marT="13017" marB="0" anchor="ctr" anchorCtr="0"/>
                </a:tc>
                <a:tc>
                  <a:txBody>
                    <a:bodyPr/>
                    <a:p>
                      <a:pPr algn="ctr" fontAlgn="ctr"/>
                      <a:r>
                        <a:rPr lang="en-US" altLang="zh-CN" sz="1200" b="0" i="0">
                          <a:solidFill>
                            <a:srgbClr val="000000"/>
                          </a:solidFill>
                          <a:latin typeface="宋体"/>
                          <a:ea typeface="宋体"/>
                        </a:rPr>
                        <a:t>0.0618 </a:t>
                      </a:r>
                      <a:endParaRPr lang="en-US" altLang="zh-CN" sz="1200" b="0" i="0">
                        <a:solidFill>
                          <a:srgbClr val="000000"/>
                        </a:solidFill>
                        <a:latin typeface="宋体"/>
                        <a:ea typeface="宋体"/>
                      </a:endParaRPr>
                    </a:p>
                  </a:txBody>
                  <a:tcPr marL="13017" marR="13017" marT="13017" marB="0" anchor="ctr" anchorCtr="0"/>
                </a:tc>
                <a:tc>
                  <a:txBody>
                    <a:bodyPr/>
                    <a:p>
                      <a:pPr algn="ctr" fontAlgn="ctr"/>
                      <a:r>
                        <a:rPr lang="en-US" altLang="zh-CN" sz="1200" b="0" i="0">
                          <a:solidFill>
                            <a:srgbClr val="000000"/>
                          </a:solidFill>
                          <a:latin typeface="宋体"/>
                          <a:ea typeface="宋体"/>
                        </a:rPr>
                        <a:t>0.0789 </a:t>
                      </a:r>
                      <a:endParaRPr lang="en-US" altLang="zh-CN" sz="1200" b="0" i="0">
                        <a:solidFill>
                          <a:srgbClr val="000000"/>
                        </a:solidFill>
                        <a:latin typeface="宋体"/>
                        <a:ea typeface="宋体"/>
                      </a:endParaRPr>
                    </a:p>
                  </a:txBody>
                  <a:tcPr marL="13017" marR="13017" marT="13017" marB="0" anchor="ctr" anchorCtr="0"/>
                </a:tc>
                <a:tc>
                  <a:txBody>
                    <a:bodyPr/>
                    <a:p>
                      <a:pPr algn="ctr" fontAlgn="ctr"/>
                      <a:r>
                        <a:rPr lang="en-US" altLang="zh-CN" sz="1200" b="0" i="0">
                          <a:solidFill>
                            <a:srgbClr val="000000"/>
                          </a:solidFill>
                          <a:latin typeface="宋体"/>
                          <a:ea typeface="宋体"/>
                        </a:rPr>
                        <a:t>0.0882 </a:t>
                      </a:r>
                      <a:endParaRPr lang="en-US" altLang="zh-CN" sz="1200" b="0" i="0">
                        <a:solidFill>
                          <a:srgbClr val="000000"/>
                        </a:solidFill>
                        <a:latin typeface="宋体"/>
                        <a:ea typeface="宋体"/>
                      </a:endParaRPr>
                    </a:p>
                  </a:txBody>
                  <a:tcPr marL="13017" marR="13017" marT="13017" marB="0" anchor="ctr" anchorCtr="0">
                    <a:lnR w="12700">
                      <a:solidFill>
                        <a:schemeClr val="tx1"/>
                      </a:solidFill>
                      <a:prstDash val="solid"/>
                    </a:lnR>
                  </a:tcPr>
                </a:tc>
                <a:tc>
                  <a:txBody>
                    <a:bodyPr/>
                    <a:p>
                      <a:pPr algn="ctr" fontAlgn="ctr"/>
                      <a:r>
                        <a:rPr lang="en-US" altLang="zh-CN" sz="1200" b="0" i="0">
                          <a:solidFill>
                            <a:srgbClr val="000000"/>
                          </a:solidFill>
                          <a:latin typeface="宋体"/>
                          <a:ea typeface="宋体"/>
                        </a:rPr>
                        <a:t>0.0502 </a:t>
                      </a:r>
                      <a:endParaRPr lang="en-US" altLang="zh-CN" sz="1200" b="0" i="0">
                        <a:solidFill>
                          <a:srgbClr val="000000"/>
                        </a:solidFill>
                        <a:latin typeface="宋体"/>
                        <a:ea typeface="宋体"/>
                      </a:endParaRPr>
                    </a:p>
                  </a:txBody>
                  <a:tcPr marL="13017" marR="13017" marT="13017" marB="0" anchor="ctr" anchorCtr="0">
                    <a:lnL w="12700">
                      <a:solidFill>
                        <a:schemeClr val="tx1"/>
                      </a:solidFill>
                      <a:prstDash val="solid"/>
                    </a:lnL>
                  </a:tcPr>
                </a:tc>
                <a:tc>
                  <a:txBody>
                    <a:bodyPr/>
                    <a:p>
                      <a:pPr algn="ctr" fontAlgn="ctr"/>
                      <a:r>
                        <a:rPr lang="en-US" altLang="zh-CN" sz="1400" b="1" i="0">
                          <a:solidFill>
                            <a:srgbClr val="000000"/>
                          </a:solidFill>
                          <a:latin typeface="宋体"/>
                          <a:ea typeface="宋体"/>
                        </a:rPr>
                        <a:t>-12.9932 </a:t>
                      </a:r>
                      <a:endParaRPr lang="en-US" altLang="zh-CN" sz="1400" b="1" i="0">
                        <a:solidFill>
                          <a:srgbClr val="000000"/>
                        </a:solidFill>
                        <a:latin typeface="宋体"/>
                        <a:ea typeface="宋体"/>
                      </a:endParaRPr>
                    </a:p>
                  </a:txBody>
                  <a:tcPr marL="13017" marR="13017" marT="13017" marB="0" anchor="ctr" anchorCtr="0"/>
                </a:tc>
                <a:tc>
                  <a:txBody>
                    <a:bodyPr/>
                    <a:p>
                      <a:pPr algn="ctr" fontAlgn="b"/>
                      <a:r>
                        <a:rPr lang="en-US" altLang="zh-CN" sz="1200" b="0" i="0">
                          <a:solidFill>
                            <a:srgbClr val="000000"/>
                          </a:solidFill>
                          <a:latin typeface="等线"/>
                          <a:ea typeface="等线"/>
                        </a:rPr>
                        <a:t>15</a:t>
                      </a:r>
                      <a:endParaRPr lang="en-US" altLang="zh-CN" sz="1200" b="0" i="0">
                        <a:solidFill>
                          <a:srgbClr val="000000"/>
                        </a:solidFill>
                        <a:latin typeface="等线"/>
                        <a:ea typeface="等线"/>
                      </a:endParaRPr>
                    </a:p>
                  </a:txBody>
                  <a:tcPr marL="13017" marR="13017" marT="13017" marB="0" anchor="b" anchorCtr="0"/>
                </a:tc>
              </a:tr>
              <a:tr h="652145">
                <a:tc>
                  <a:txBody>
                    <a:bodyPr/>
                    <a:p>
                      <a:pPr algn="ctr" fontAlgn="ctr"/>
                      <a:r>
                        <a:rPr lang="en-US" altLang="zh-CN" sz="1200" b="0" i="0">
                          <a:solidFill>
                            <a:srgbClr val="000000"/>
                          </a:solidFill>
                          <a:latin typeface="宋体"/>
                          <a:ea typeface="宋体"/>
                        </a:rPr>
                        <a:t>lstm</a:t>
                      </a:r>
                      <a:endParaRPr lang="en-US" altLang="zh-CN" sz="1200" b="0" i="0">
                        <a:solidFill>
                          <a:srgbClr val="000000"/>
                        </a:solidFill>
                        <a:latin typeface="宋体"/>
                        <a:ea typeface="宋体"/>
                      </a:endParaRPr>
                    </a:p>
                  </a:txBody>
                  <a:tcPr marL="13017" marR="13017" marT="13017" marB="0" anchor="ctr" anchorCtr="0">
                    <a:lnR w="12700">
                      <a:solidFill>
                        <a:schemeClr val="tx1"/>
                      </a:solidFill>
                      <a:prstDash val="solid"/>
                    </a:lnR>
                  </a:tcPr>
                </a:tc>
                <a:tc>
                  <a:txBody>
                    <a:bodyPr/>
                    <a:p>
                      <a:pPr algn="ctr" fontAlgn="ctr"/>
                      <a:r>
                        <a:rPr lang="en-US" altLang="zh-CN" sz="1200" b="0" i="0">
                          <a:solidFill>
                            <a:srgbClr val="000000"/>
                          </a:solidFill>
                          <a:latin typeface="宋体"/>
                          <a:ea typeface="宋体"/>
                        </a:rPr>
                        <a:t>0.0798 </a:t>
                      </a:r>
                      <a:endParaRPr lang="en-US" altLang="zh-CN" sz="1200" b="0" i="0">
                        <a:solidFill>
                          <a:srgbClr val="000000"/>
                        </a:solidFill>
                        <a:latin typeface="宋体"/>
                        <a:ea typeface="宋体"/>
                      </a:endParaRPr>
                    </a:p>
                  </a:txBody>
                  <a:tcPr marL="13017" marR="13017" marT="13017" marB="0" anchor="ctr" anchorCtr="0">
                    <a:lnL w="12700">
                      <a:solidFill>
                        <a:schemeClr val="tx1"/>
                      </a:solidFill>
                      <a:prstDash val="solid"/>
                    </a:lnL>
                  </a:tcPr>
                </a:tc>
                <a:tc>
                  <a:txBody>
                    <a:bodyPr/>
                    <a:p>
                      <a:pPr algn="ctr" fontAlgn="ctr"/>
                      <a:r>
                        <a:rPr lang="en-US" altLang="zh-CN" sz="1200" b="0" i="0">
                          <a:solidFill>
                            <a:srgbClr val="000000"/>
                          </a:solidFill>
                          <a:latin typeface="宋体"/>
                          <a:ea typeface="宋体"/>
                        </a:rPr>
                        <a:t>0.0779 </a:t>
                      </a:r>
                      <a:endParaRPr lang="en-US" altLang="zh-CN" sz="1200" b="0" i="0">
                        <a:solidFill>
                          <a:srgbClr val="000000"/>
                        </a:solidFill>
                        <a:latin typeface="宋体"/>
                        <a:ea typeface="宋体"/>
                      </a:endParaRPr>
                    </a:p>
                  </a:txBody>
                  <a:tcPr marL="13017" marR="13017" marT="13017" marB="0" anchor="ctr" anchorCtr="0"/>
                </a:tc>
                <a:tc>
                  <a:txBody>
                    <a:bodyPr/>
                    <a:p>
                      <a:pPr algn="ctr" fontAlgn="ctr"/>
                      <a:r>
                        <a:rPr lang="en-US" altLang="zh-CN" sz="1200" b="0" i="0">
                          <a:solidFill>
                            <a:srgbClr val="000000"/>
                          </a:solidFill>
                          <a:latin typeface="宋体"/>
                          <a:ea typeface="宋体"/>
                        </a:rPr>
                        <a:t>0.0659 </a:t>
                      </a:r>
                      <a:endParaRPr lang="en-US" altLang="zh-CN" sz="1200" b="0" i="0">
                        <a:solidFill>
                          <a:srgbClr val="000000"/>
                        </a:solidFill>
                        <a:latin typeface="宋体"/>
                        <a:ea typeface="宋体"/>
                      </a:endParaRPr>
                    </a:p>
                  </a:txBody>
                  <a:tcPr marL="13017" marR="13017" marT="13017" marB="0" anchor="ctr" anchorCtr="0"/>
                </a:tc>
                <a:tc>
                  <a:txBody>
                    <a:bodyPr/>
                    <a:p>
                      <a:pPr algn="ctr" fontAlgn="ctr"/>
                      <a:r>
                        <a:rPr lang="en-US" altLang="zh-CN" sz="1200" b="0" i="0">
                          <a:solidFill>
                            <a:srgbClr val="000000"/>
                          </a:solidFill>
                          <a:latin typeface="宋体"/>
                          <a:ea typeface="宋体"/>
                        </a:rPr>
                        <a:t>0.0483 </a:t>
                      </a:r>
                      <a:endParaRPr lang="en-US" altLang="zh-CN" sz="1200" b="0" i="0">
                        <a:solidFill>
                          <a:srgbClr val="000000"/>
                        </a:solidFill>
                        <a:latin typeface="宋体"/>
                        <a:ea typeface="宋体"/>
                      </a:endParaRPr>
                    </a:p>
                  </a:txBody>
                  <a:tcPr marL="13017" marR="13017" marT="13017" marB="0" anchor="ctr" anchorCtr="0"/>
                </a:tc>
                <a:tc>
                  <a:txBody>
                    <a:bodyPr/>
                    <a:p>
                      <a:pPr algn="ctr" fontAlgn="ctr"/>
                      <a:r>
                        <a:rPr lang="en-US" altLang="zh-CN" sz="1200" b="0" i="0">
                          <a:solidFill>
                            <a:srgbClr val="000000"/>
                          </a:solidFill>
                          <a:latin typeface="宋体"/>
                          <a:ea typeface="宋体"/>
                        </a:rPr>
                        <a:t>0.0701 </a:t>
                      </a:r>
                      <a:endParaRPr lang="en-US" altLang="zh-CN" sz="1200" b="0" i="0">
                        <a:solidFill>
                          <a:srgbClr val="000000"/>
                        </a:solidFill>
                        <a:latin typeface="宋体"/>
                        <a:ea typeface="宋体"/>
                      </a:endParaRPr>
                    </a:p>
                  </a:txBody>
                  <a:tcPr marL="13017" marR="13017" marT="13017" marB="0" anchor="ctr" anchorCtr="0"/>
                </a:tc>
                <a:tc>
                  <a:txBody>
                    <a:bodyPr/>
                    <a:p>
                      <a:pPr algn="ctr" fontAlgn="ctr"/>
                      <a:r>
                        <a:rPr lang="en-US" altLang="zh-CN" sz="1200" b="0" i="0">
                          <a:solidFill>
                            <a:srgbClr val="000000"/>
                          </a:solidFill>
                          <a:latin typeface="宋体"/>
                          <a:ea typeface="宋体"/>
                        </a:rPr>
                        <a:t>0.0638 </a:t>
                      </a:r>
                      <a:endParaRPr lang="en-US" altLang="zh-CN" sz="1200" b="0" i="0">
                        <a:solidFill>
                          <a:srgbClr val="000000"/>
                        </a:solidFill>
                        <a:latin typeface="宋体"/>
                        <a:ea typeface="宋体"/>
                      </a:endParaRPr>
                    </a:p>
                  </a:txBody>
                  <a:tcPr marL="13017" marR="13017" marT="13017" marB="0" anchor="ctr" anchorCtr="0"/>
                </a:tc>
                <a:tc>
                  <a:txBody>
                    <a:bodyPr/>
                    <a:p>
                      <a:pPr algn="ctr" fontAlgn="ctr"/>
                      <a:r>
                        <a:rPr lang="en-US" altLang="zh-CN" sz="1200" b="0" i="0">
                          <a:solidFill>
                            <a:srgbClr val="000000"/>
                          </a:solidFill>
                          <a:latin typeface="宋体"/>
                          <a:ea typeface="宋体"/>
                        </a:rPr>
                        <a:t>0.0881 </a:t>
                      </a:r>
                      <a:endParaRPr lang="en-US" altLang="zh-CN" sz="1200" b="0" i="0">
                        <a:solidFill>
                          <a:srgbClr val="000000"/>
                        </a:solidFill>
                        <a:latin typeface="宋体"/>
                        <a:ea typeface="宋体"/>
                      </a:endParaRPr>
                    </a:p>
                  </a:txBody>
                  <a:tcPr marL="13017" marR="13017" marT="13017" marB="0" anchor="ctr" anchorCtr="0"/>
                </a:tc>
                <a:tc>
                  <a:txBody>
                    <a:bodyPr/>
                    <a:p>
                      <a:pPr algn="ctr" fontAlgn="ctr"/>
                      <a:r>
                        <a:rPr lang="en-US" altLang="zh-CN" sz="1200" b="0" i="0">
                          <a:solidFill>
                            <a:srgbClr val="000000"/>
                          </a:solidFill>
                          <a:latin typeface="宋体"/>
                          <a:ea typeface="宋体"/>
                        </a:rPr>
                        <a:t>0.0958 </a:t>
                      </a:r>
                      <a:endParaRPr lang="en-US" altLang="zh-CN" sz="1200" b="0" i="0">
                        <a:solidFill>
                          <a:srgbClr val="000000"/>
                        </a:solidFill>
                        <a:latin typeface="宋体"/>
                        <a:ea typeface="宋体"/>
                      </a:endParaRPr>
                    </a:p>
                  </a:txBody>
                  <a:tcPr marL="13017" marR="13017" marT="13017" marB="0" anchor="ctr" anchorCtr="0"/>
                </a:tc>
                <a:tc>
                  <a:txBody>
                    <a:bodyPr/>
                    <a:p>
                      <a:pPr algn="ctr" fontAlgn="ctr"/>
                      <a:r>
                        <a:rPr lang="en-US" altLang="zh-CN" sz="1200" b="0" i="0">
                          <a:solidFill>
                            <a:srgbClr val="000000"/>
                          </a:solidFill>
                          <a:latin typeface="宋体"/>
                          <a:ea typeface="宋体"/>
                        </a:rPr>
                        <a:t>0.1228 </a:t>
                      </a:r>
                      <a:endParaRPr lang="en-US" altLang="zh-CN" sz="1200" b="0" i="0">
                        <a:solidFill>
                          <a:srgbClr val="000000"/>
                        </a:solidFill>
                        <a:latin typeface="宋体"/>
                        <a:ea typeface="宋体"/>
                      </a:endParaRPr>
                    </a:p>
                  </a:txBody>
                  <a:tcPr marL="13017" marR="13017" marT="13017" marB="0" anchor="ctr" anchorCtr="0"/>
                </a:tc>
                <a:tc>
                  <a:txBody>
                    <a:bodyPr/>
                    <a:p>
                      <a:pPr algn="ctr" fontAlgn="ctr"/>
                      <a:r>
                        <a:rPr lang="en-US" altLang="zh-CN" sz="1200" b="0" i="0">
                          <a:solidFill>
                            <a:srgbClr val="000000"/>
                          </a:solidFill>
                          <a:latin typeface="宋体"/>
                          <a:ea typeface="宋体"/>
                        </a:rPr>
                        <a:t>0.1156 </a:t>
                      </a:r>
                      <a:endParaRPr lang="en-US" altLang="zh-CN" sz="1200" b="0" i="0">
                        <a:solidFill>
                          <a:srgbClr val="000000"/>
                        </a:solidFill>
                        <a:latin typeface="宋体"/>
                        <a:ea typeface="宋体"/>
                      </a:endParaRPr>
                    </a:p>
                  </a:txBody>
                  <a:tcPr marL="13017" marR="13017" marT="13017" marB="0" anchor="ctr" anchorCtr="0">
                    <a:lnR w="12700">
                      <a:solidFill>
                        <a:schemeClr val="tx1"/>
                      </a:solidFill>
                      <a:prstDash val="solid"/>
                    </a:lnR>
                  </a:tcPr>
                </a:tc>
                <a:tc>
                  <a:txBody>
                    <a:bodyPr/>
                    <a:p>
                      <a:pPr algn="ctr" fontAlgn="ctr"/>
                      <a:r>
                        <a:rPr lang="en-US" altLang="zh-CN" sz="1200" b="0" i="0">
                          <a:solidFill>
                            <a:srgbClr val="000000"/>
                          </a:solidFill>
                          <a:latin typeface="宋体"/>
                          <a:ea typeface="宋体"/>
                        </a:rPr>
                        <a:t>0.0828 </a:t>
                      </a:r>
                      <a:endParaRPr lang="en-US" altLang="zh-CN" sz="1200" b="0" i="0">
                        <a:solidFill>
                          <a:srgbClr val="000000"/>
                        </a:solidFill>
                        <a:latin typeface="宋体"/>
                        <a:ea typeface="宋体"/>
                      </a:endParaRPr>
                    </a:p>
                  </a:txBody>
                  <a:tcPr marL="13017" marR="13017" marT="13017" marB="0" anchor="ctr" anchorCtr="0">
                    <a:lnL w="12700">
                      <a:solidFill>
                        <a:schemeClr val="tx1"/>
                      </a:solidFill>
                      <a:prstDash val="solid"/>
                    </a:lnL>
                  </a:tcPr>
                </a:tc>
                <a:tc>
                  <a:txBody>
                    <a:bodyPr/>
                    <a:p>
                      <a:pPr algn="ctr" fontAlgn="ctr"/>
                      <a:r>
                        <a:rPr lang="en-US" altLang="zh-CN" sz="1400" b="1" i="0">
                          <a:solidFill>
                            <a:srgbClr val="000000"/>
                          </a:solidFill>
                          <a:latin typeface="宋体"/>
                          <a:ea typeface="宋体"/>
                        </a:rPr>
                        <a:t>-10.8194 </a:t>
                      </a:r>
                      <a:endParaRPr lang="en-US" altLang="zh-CN" sz="1400" b="1" i="0">
                        <a:solidFill>
                          <a:srgbClr val="000000"/>
                        </a:solidFill>
                        <a:latin typeface="宋体"/>
                        <a:ea typeface="宋体"/>
                      </a:endParaRPr>
                    </a:p>
                  </a:txBody>
                  <a:tcPr marL="13017" marR="13017" marT="13017" marB="0" anchor="ctr" anchorCtr="0"/>
                </a:tc>
                <a:tc>
                  <a:txBody>
                    <a:bodyPr/>
                    <a:p>
                      <a:pPr algn="ctr" fontAlgn="b"/>
                      <a:r>
                        <a:rPr lang="en-US" altLang="zh-CN" sz="1200" b="0" i="0">
                          <a:solidFill>
                            <a:srgbClr val="000000"/>
                          </a:solidFill>
                          <a:latin typeface="等线"/>
                          <a:ea typeface="等线"/>
                        </a:rPr>
                        <a:t>4.4</a:t>
                      </a:r>
                      <a:endParaRPr lang="en-US" altLang="zh-CN" sz="1200" b="0" i="0">
                        <a:solidFill>
                          <a:srgbClr val="000000"/>
                        </a:solidFill>
                        <a:latin typeface="等线"/>
                        <a:ea typeface="等线"/>
                      </a:endParaRPr>
                    </a:p>
                  </a:txBody>
                  <a:tcPr marL="13017" marR="13017" marT="13017" marB="0" anchor="b" anchorCtr="0"/>
                </a:tc>
              </a:tr>
              <a:tr h="653415">
                <a:tc>
                  <a:txBody>
                    <a:bodyPr/>
                    <a:p>
                      <a:pPr algn="ctr" fontAlgn="ctr"/>
                      <a:r>
                        <a:rPr lang="en-US" altLang="zh-CN" sz="1200" b="0" i="0">
                          <a:solidFill>
                            <a:srgbClr val="000000"/>
                          </a:solidFill>
                          <a:latin typeface="宋体"/>
                          <a:ea typeface="宋体"/>
                        </a:rPr>
                        <a:t>rnn</a:t>
                      </a:r>
                      <a:endParaRPr lang="en-US" altLang="zh-CN" sz="1200" b="0" i="0">
                        <a:solidFill>
                          <a:srgbClr val="000000"/>
                        </a:solidFill>
                        <a:latin typeface="宋体"/>
                        <a:ea typeface="宋体"/>
                      </a:endParaRPr>
                    </a:p>
                  </a:txBody>
                  <a:tcPr marL="13017" marR="13017" marT="13017" marB="0" anchor="ctr" anchorCtr="0">
                    <a:lnR w="12700">
                      <a:solidFill>
                        <a:schemeClr val="tx1"/>
                      </a:solidFill>
                      <a:prstDash val="solid"/>
                    </a:lnR>
                  </a:tcPr>
                </a:tc>
                <a:tc>
                  <a:txBody>
                    <a:bodyPr/>
                    <a:p>
                      <a:pPr algn="ctr" fontAlgn="ctr"/>
                      <a:r>
                        <a:rPr lang="en-US" altLang="zh-CN" sz="1200" b="0" i="0">
                          <a:solidFill>
                            <a:srgbClr val="000000"/>
                          </a:solidFill>
                          <a:latin typeface="宋体"/>
                          <a:ea typeface="宋体"/>
                        </a:rPr>
                        <a:t>0.1699 </a:t>
                      </a:r>
                      <a:endParaRPr lang="en-US" altLang="zh-CN" sz="1200" b="0" i="0">
                        <a:solidFill>
                          <a:srgbClr val="000000"/>
                        </a:solidFill>
                        <a:latin typeface="宋体"/>
                        <a:ea typeface="宋体"/>
                      </a:endParaRPr>
                    </a:p>
                  </a:txBody>
                  <a:tcPr marL="13017" marR="13017" marT="13017" marB="0" anchor="ctr" anchorCtr="0">
                    <a:lnL w="12700">
                      <a:solidFill>
                        <a:schemeClr val="tx1"/>
                      </a:solidFill>
                      <a:prstDash val="solid"/>
                    </a:lnL>
                  </a:tcPr>
                </a:tc>
                <a:tc>
                  <a:txBody>
                    <a:bodyPr/>
                    <a:p>
                      <a:pPr algn="ctr" fontAlgn="ctr"/>
                      <a:r>
                        <a:rPr lang="en-US" altLang="zh-CN" sz="1200" b="0" i="0">
                          <a:solidFill>
                            <a:srgbClr val="000000"/>
                          </a:solidFill>
                          <a:latin typeface="宋体"/>
                          <a:ea typeface="宋体"/>
                        </a:rPr>
                        <a:t>0.1327 </a:t>
                      </a:r>
                      <a:endParaRPr lang="en-US" altLang="zh-CN" sz="1200" b="0" i="0">
                        <a:solidFill>
                          <a:srgbClr val="000000"/>
                        </a:solidFill>
                        <a:latin typeface="宋体"/>
                        <a:ea typeface="宋体"/>
                      </a:endParaRPr>
                    </a:p>
                  </a:txBody>
                  <a:tcPr marL="13017" marR="13017" marT="13017" marB="0" anchor="ctr" anchorCtr="0"/>
                </a:tc>
                <a:tc>
                  <a:txBody>
                    <a:bodyPr/>
                    <a:p>
                      <a:pPr algn="ctr" fontAlgn="ctr"/>
                      <a:r>
                        <a:rPr lang="en-US" altLang="zh-CN" sz="1200" b="0" i="0">
                          <a:solidFill>
                            <a:srgbClr val="000000"/>
                          </a:solidFill>
                          <a:latin typeface="宋体"/>
                          <a:ea typeface="宋体"/>
                        </a:rPr>
                        <a:t>0.1038 </a:t>
                      </a:r>
                      <a:endParaRPr lang="en-US" altLang="zh-CN" sz="1200" b="0" i="0">
                        <a:solidFill>
                          <a:srgbClr val="000000"/>
                        </a:solidFill>
                        <a:latin typeface="宋体"/>
                        <a:ea typeface="宋体"/>
                      </a:endParaRPr>
                    </a:p>
                  </a:txBody>
                  <a:tcPr marL="13017" marR="13017" marT="13017" marB="0" anchor="ctr" anchorCtr="0"/>
                </a:tc>
                <a:tc>
                  <a:txBody>
                    <a:bodyPr/>
                    <a:p>
                      <a:pPr algn="ctr" fontAlgn="ctr"/>
                      <a:r>
                        <a:rPr lang="en-US" altLang="zh-CN" sz="1200" b="0" i="0">
                          <a:solidFill>
                            <a:srgbClr val="000000"/>
                          </a:solidFill>
                          <a:latin typeface="宋体"/>
                          <a:ea typeface="宋体"/>
                        </a:rPr>
                        <a:t>0.0773 </a:t>
                      </a:r>
                      <a:endParaRPr lang="en-US" altLang="zh-CN" sz="1200" b="0" i="0">
                        <a:solidFill>
                          <a:srgbClr val="000000"/>
                        </a:solidFill>
                        <a:latin typeface="宋体"/>
                        <a:ea typeface="宋体"/>
                      </a:endParaRPr>
                    </a:p>
                  </a:txBody>
                  <a:tcPr marL="13017" marR="13017" marT="13017" marB="0" anchor="ctr" anchorCtr="0"/>
                </a:tc>
                <a:tc>
                  <a:txBody>
                    <a:bodyPr/>
                    <a:p>
                      <a:pPr algn="ctr" fontAlgn="ctr"/>
                      <a:r>
                        <a:rPr lang="en-US" altLang="zh-CN" sz="1200" b="0" i="0">
                          <a:solidFill>
                            <a:srgbClr val="000000"/>
                          </a:solidFill>
                          <a:latin typeface="宋体"/>
                          <a:ea typeface="宋体"/>
                        </a:rPr>
                        <a:t>0.1049 </a:t>
                      </a:r>
                      <a:endParaRPr lang="en-US" altLang="zh-CN" sz="1200" b="0" i="0">
                        <a:solidFill>
                          <a:srgbClr val="000000"/>
                        </a:solidFill>
                        <a:latin typeface="宋体"/>
                        <a:ea typeface="宋体"/>
                      </a:endParaRPr>
                    </a:p>
                  </a:txBody>
                  <a:tcPr marL="13017" marR="13017" marT="13017" marB="0" anchor="ctr" anchorCtr="0"/>
                </a:tc>
                <a:tc>
                  <a:txBody>
                    <a:bodyPr/>
                    <a:p>
                      <a:pPr algn="ctr" fontAlgn="ctr"/>
                      <a:r>
                        <a:rPr lang="en-US" altLang="zh-CN" sz="1200" b="0" i="0">
                          <a:solidFill>
                            <a:srgbClr val="000000"/>
                          </a:solidFill>
                          <a:latin typeface="宋体"/>
                          <a:ea typeface="宋体"/>
                        </a:rPr>
                        <a:t>0.0865 </a:t>
                      </a:r>
                      <a:endParaRPr lang="en-US" altLang="zh-CN" sz="1200" b="0" i="0">
                        <a:solidFill>
                          <a:srgbClr val="000000"/>
                        </a:solidFill>
                        <a:latin typeface="宋体"/>
                        <a:ea typeface="宋体"/>
                      </a:endParaRPr>
                    </a:p>
                  </a:txBody>
                  <a:tcPr marL="13017" marR="13017" marT="13017" marB="0" anchor="ctr" anchorCtr="0"/>
                </a:tc>
                <a:tc>
                  <a:txBody>
                    <a:bodyPr/>
                    <a:p>
                      <a:pPr algn="ctr" fontAlgn="ctr"/>
                      <a:r>
                        <a:rPr lang="en-US" altLang="zh-CN" sz="1200" b="0" i="0">
                          <a:solidFill>
                            <a:srgbClr val="000000"/>
                          </a:solidFill>
                          <a:latin typeface="宋体"/>
                          <a:ea typeface="宋体"/>
                        </a:rPr>
                        <a:t>0.1164 </a:t>
                      </a:r>
                      <a:endParaRPr lang="en-US" altLang="zh-CN" sz="1200" b="0" i="0">
                        <a:solidFill>
                          <a:srgbClr val="000000"/>
                        </a:solidFill>
                        <a:latin typeface="宋体"/>
                        <a:ea typeface="宋体"/>
                      </a:endParaRPr>
                    </a:p>
                  </a:txBody>
                  <a:tcPr marL="13017" marR="13017" marT="13017" marB="0" anchor="ctr" anchorCtr="0"/>
                </a:tc>
                <a:tc>
                  <a:txBody>
                    <a:bodyPr/>
                    <a:p>
                      <a:pPr algn="ctr" fontAlgn="ctr"/>
                      <a:r>
                        <a:rPr lang="en-US" altLang="zh-CN" sz="1200" b="0" i="0">
                          <a:solidFill>
                            <a:srgbClr val="000000"/>
                          </a:solidFill>
                          <a:latin typeface="宋体"/>
                          <a:ea typeface="宋体"/>
                        </a:rPr>
                        <a:t>0.1242 </a:t>
                      </a:r>
                      <a:endParaRPr lang="en-US" altLang="zh-CN" sz="1200" b="0" i="0">
                        <a:solidFill>
                          <a:srgbClr val="000000"/>
                        </a:solidFill>
                        <a:latin typeface="宋体"/>
                        <a:ea typeface="宋体"/>
                      </a:endParaRPr>
                    </a:p>
                  </a:txBody>
                  <a:tcPr marL="13017" marR="13017" marT="13017" marB="0" anchor="ctr" anchorCtr="0"/>
                </a:tc>
                <a:tc>
                  <a:txBody>
                    <a:bodyPr/>
                    <a:p>
                      <a:pPr algn="ctr" fontAlgn="ctr"/>
                      <a:r>
                        <a:rPr lang="en-US" altLang="zh-CN" sz="1200" b="0" i="0">
                          <a:solidFill>
                            <a:srgbClr val="000000"/>
                          </a:solidFill>
                          <a:latin typeface="宋体"/>
                          <a:ea typeface="宋体"/>
                        </a:rPr>
                        <a:t>0.1551 </a:t>
                      </a:r>
                      <a:endParaRPr lang="en-US" altLang="zh-CN" sz="1200" b="0" i="0">
                        <a:solidFill>
                          <a:srgbClr val="000000"/>
                        </a:solidFill>
                        <a:latin typeface="宋体"/>
                        <a:ea typeface="宋体"/>
                      </a:endParaRPr>
                    </a:p>
                  </a:txBody>
                  <a:tcPr marL="13017" marR="13017" marT="13017" marB="0" anchor="ctr" anchorCtr="0"/>
                </a:tc>
                <a:tc>
                  <a:txBody>
                    <a:bodyPr/>
                    <a:p>
                      <a:pPr algn="ctr" fontAlgn="ctr"/>
                      <a:r>
                        <a:rPr lang="en-US" altLang="zh-CN" sz="1200" b="0" i="0">
                          <a:solidFill>
                            <a:srgbClr val="000000"/>
                          </a:solidFill>
                          <a:latin typeface="宋体"/>
                          <a:ea typeface="宋体"/>
                        </a:rPr>
                        <a:t>0.2066 </a:t>
                      </a:r>
                      <a:endParaRPr lang="en-US" altLang="zh-CN" sz="1200" b="0" i="0">
                        <a:solidFill>
                          <a:srgbClr val="000000"/>
                        </a:solidFill>
                        <a:latin typeface="宋体"/>
                        <a:ea typeface="宋体"/>
                      </a:endParaRPr>
                    </a:p>
                  </a:txBody>
                  <a:tcPr marL="13017" marR="13017" marT="13017" marB="0" anchor="ctr" anchorCtr="0">
                    <a:lnR w="12700">
                      <a:solidFill>
                        <a:schemeClr val="tx1"/>
                      </a:solidFill>
                      <a:prstDash val="solid"/>
                    </a:lnR>
                  </a:tcPr>
                </a:tc>
                <a:tc>
                  <a:txBody>
                    <a:bodyPr/>
                    <a:p>
                      <a:pPr algn="ctr" fontAlgn="ctr"/>
                      <a:r>
                        <a:rPr lang="en-US" altLang="zh-CN" sz="1200" b="0" i="0">
                          <a:solidFill>
                            <a:srgbClr val="000000"/>
                          </a:solidFill>
                          <a:latin typeface="宋体"/>
                          <a:ea typeface="宋体"/>
                        </a:rPr>
                        <a:t>0.1277 </a:t>
                      </a:r>
                      <a:endParaRPr lang="en-US" altLang="zh-CN" sz="1200" b="0" i="0">
                        <a:solidFill>
                          <a:srgbClr val="000000"/>
                        </a:solidFill>
                        <a:latin typeface="宋体"/>
                        <a:ea typeface="宋体"/>
                      </a:endParaRPr>
                    </a:p>
                  </a:txBody>
                  <a:tcPr marL="13017" marR="13017" marT="13017" marB="0" anchor="ctr" anchorCtr="0">
                    <a:lnL w="12700">
                      <a:solidFill>
                        <a:schemeClr val="tx1"/>
                      </a:solidFill>
                      <a:prstDash val="solid"/>
                    </a:lnL>
                  </a:tcPr>
                </a:tc>
                <a:tc>
                  <a:txBody>
                    <a:bodyPr/>
                    <a:p>
                      <a:pPr algn="ctr" fontAlgn="ctr"/>
                      <a:r>
                        <a:rPr lang="en-US" altLang="zh-CN" sz="1400" b="1" i="0">
                          <a:solidFill>
                            <a:srgbClr val="000000"/>
                          </a:solidFill>
                          <a:latin typeface="宋体"/>
                          <a:ea typeface="宋体"/>
                        </a:rPr>
                        <a:t>-8.9367 </a:t>
                      </a:r>
                      <a:endParaRPr lang="en-US" altLang="zh-CN" sz="1400" b="1" i="0">
                        <a:solidFill>
                          <a:srgbClr val="000000"/>
                        </a:solidFill>
                        <a:latin typeface="宋体"/>
                        <a:ea typeface="宋体"/>
                      </a:endParaRPr>
                    </a:p>
                  </a:txBody>
                  <a:tcPr marL="13017" marR="13017" marT="13017" marB="0" anchor="ctr" anchorCtr="0"/>
                </a:tc>
                <a:tc>
                  <a:txBody>
                    <a:bodyPr/>
                    <a:p>
                      <a:pPr algn="ctr" fontAlgn="b"/>
                      <a:r>
                        <a:rPr lang="en-US" altLang="zh-CN" sz="1200" b="0" i="0">
                          <a:solidFill>
                            <a:srgbClr val="000000"/>
                          </a:solidFill>
                          <a:latin typeface="等线"/>
                          <a:ea typeface="等线"/>
                        </a:rPr>
                        <a:t>1.2</a:t>
                      </a:r>
                      <a:endParaRPr lang="en-US" altLang="zh-CN" sz="1200" b="0" i="0">
                        <a:solidFill>
                          <a:srgbClr val="000000"/>
                        </a:solidFill>
                        <a:latin typeface="等线"/>
                        <a:ea typeface="等线"/>
                      </a:endParaRPr>
                    </a:p>
                  </a:txBody>
                  <a:tcPr marL="13017" marR="13017" marT="13017" marB="0" anchor="b" anchorCtr="0"/>
                </a:tc>
              </a:tr>
              <a:tr h="652145">
                <a:tc>
                  <a:txBody>
                    <a:bodyPr/>
                    <a:p>
                      <a:pPr algn="ctr" fontAlgn="ctr"/>
                      <a:r>
                        <a:rPr lang="en-US" altLang="zh-CN" sz="1200" b="0" i="0">
                          <a:solidFill>
                            <a:srgbClr val="000000"/>
                          </a:solidFill>
                          <a:latin typeface="宋体"/>
                          <a:ea typeface="宋体"/>
                        </a:rPr>
                        <a:t>np</a:t>
                      </a:r>
                      <a:endParaRPr lang="en-US" altLang="zh-CN" sz="1200" b="0" i="0">
                        <a:solidFill>
                          <a:srgbClr val="000000"/>
                        </a:solidFill>
                        <a:latin typeface="宋体"/>
                        <a:ea typeface="宋体"/>
                      </a:endParaRPr>
                    </a:p>
                  </a:txBody>
                  <a:tcPr marL="13017" marR="13017" marT="13017" marB="0" anchor="ctr" anchorCtr="0">
                    <a:lnR w="12700">
                      <a:solidFill>
                        <a:schemeClr val="tx1"/>
                      </a:solidFill>
                      <a:prstDash val="solid"/>
                    </a:lnR>
                  </a:tcPr>
                </a:tc>
                <a:tc>
                  <a:txBody>
                    <a:bodyPr/>
                    <a:p>
                      <a:pPr algn="ctr" fontAlgn="ctr"/>
                      <a:r>
                        <a:rPr lang="en-US" altLang="zh-CN" sz="1200" b="0" i="0">
                          <a:solidFill>
                            <a:srgbClr val="000000"/>
                          </a:solidFill>
                          <a:latin typeface="宋体"/>
                          <a:ea typeface="宋体"/>
                        </a:rPr>
                        <a:t>0.0587 </a:t>
                      </a:r>
                      <a:endParaRPr lang="en-US" altLang="zh-CN" sz="1200" b="0" i="0">
                        <a:solidFill>
                          <a:srgbClr val="000000"/>
                        </a:solidFill>
                        <a:latin typeface="宋体"/>
                        <a:ea typeface="宋体"/>
                      </a:endParaRPr>
                    </a:p>
                  </a:txBody>
                  <a:tcPr marL="13017" marR="13017" marT="13017" marB="0" anchor="ctr" anchorCtr="0">
                    <a:lnL w="12700">
                      <a:solidFill>
                        <a:schemeClr val="tx1"/>
                      </a:solidFill>
                      <a:prstDash val="solid"/>
                    </a:lnL>
                  </a:tcPr>
                </a:tc>
                <a:tc>
                  <a:txBody>
                    <a:bodyPr/>
                    <a:p>
                      <a:pPr algn="ctr" fontAlgn="ctr"/>
                      <a:r>
                        <a:rPr lang="en-US" altLang="zh-CN" sz="1200" b="0" i="0">
                          <a:solidFill>
                            <a:srgbClr val="000000"/>
                          </a:solidFill>
                          <a:latin typeface="宋体"/>
                          <a:ea typeface="宋体"/>
                        </a:rPr>
                        <a:t>0.1330 </a:t>
                      </a:r>
                      <a:endParaRPr lang="en-US" altLang="zh-CN" sz="1200" b="0" i="0">
                        <a:solidFill>
                          <a:srgbClr val="000000"/>
                        </a:solidFill>
                        <a:latin typeface="宋体"/>
                        <a:ea typeface="宋体"/>
                      </a:endParaRPr>
                    </a:p>
                  </a:txBody>
                  <a:tcPr marL="13017" marR="13017" marT="13017" marB="0" anchor="ctr" anchorCtr="0"/>
                </a:tc>
                <a:tc>
                  <a:txBody>
                    <a:bodyPr/>
                    <a:p>
                      <a:pPr algn="ctr" fontAlgn="ctr"/>
                      <a:r>
                        <a:rPr lang="en-US" altLang="zh-CN" sz="1200" b="0" i="0">
                          <a:solidFill>
                            <a:srgbClr val="000000"/>
                          </a:solidFill>
                          <a:latin typeface="宋体"/>
                          <a:ea typeface="宋体"/>
                        </a:rPr>
                        <a:t>0.2513 </a:t>
                      </a:r>
                      <a:endParaRPr lang="en-US" altLang="zh-CN" sz="1200" b="0" i="0">
                        <a:solidFill>
                          <a:srgbClr val="000000"/>
                        </a:solidFill>
                        <a:latin typeface="宋体"/>
                        <a:ea typeface="宋体"/>
                      </a:endParaRPr>
                    </a:p>
                  </a:txBody>
                  <a:tcPr marL="13017" marR="13017" marT="13017" marB="0" anchor="ctr" anchorCtr="0"/>
                </a:tc>
                <a:tc>
                  <a:txBody>
                    <a:bodyPr/>
                    <a:p>
                      <a:pPr algn="ctr" fontAlgn="ctr"/>
                      <a:r>
                        <a:rPr lang="en-US" altLang="zh-CN" sz="1200" b="0" i="0">
                          <a:solidFill>
                            <a:srgbClr val="000000"/>
                          </a:solidFill>
                          <a:latin typeface="宋体"/>
                          <a:ea typeface="宋体"/>
                        </a:rPr>
                        <a:t>0.4113 </a:t>
                      </a:r>
                      <a:endParaRPr lang="en-US" altLang="zh-CN" sz="1200" b="0" i="0">
                        <a:solidFill>
                          <a:srgbClr val="000000"/>
                        </a:solidFill>
                        <a:latin typeface="宋体"/>
                        <a:ea typeface="宋体"/>
                      </a:endParaRPr>
                    </a:p>
                  </a:txBody>
                  <a:tcPr marL="13017" marR="13017" marT="13017" marB="0" anchor="ctr" anchorCtr="0"/>
                </a:tc>
                <a:tc>
                  <a:txBody>
                    <a:bodyPr/>
                    <a:p>
                      <a:pPr algn="ctr" fontAlgn="ctr"/>
                      <a:r>
                        <a:rPr lang="en-US" altLang="zh-CN" sz="1200" b="0" i="0">
                          <a:solidFill>
                            <a:srgbClr val="000000"/>
                          </a:solidFill>
                          <a:latin typeface="宋体"/>
                          <a:ea typeface="宋体"/>
                        </a:rPr>
                        <a:t>0.5924 </a:t>
                      </a:r>
                      <a:endParaRPr lang="en-US" altLang="zh-CN" sz="1200" b="0" i="0">
                        <a:solidFill>
                          <a:srgbClr val="000000"/>
                        </a:solidFill>
                        <a:latin typeface="宋体"/>
                        <a:ea typeface="宋体"/>
                      </a:endParaRPr>
                    </a:p>
                  </a:txBody>
                  <a:tcPr marL="13017" marR="13017" marT="13017" marB="0" anchor="ctr" anchorCtr="0"/>
                </a:tc>
                <a:tc>
                  <a:txBody>
                    <a:bodyPr/>
                    <a:p>
                      <a:pPr algn="ctr" fontAlgn="ctr"/>
                      <a:r>
                        <a:rPr lang="en-US" altLang="zh-CN" sz="1200" b="0" i="0">
                          <a:solidFill>
                            <a:srgbClr val="000000"/>
                          </a:solidFill>
                          <a:latin typeface="宋体"/>
                          <a:ea typeface="宋体"/>
                        </a:rPr>
                        <a:t>0.7968 </a:t>
                      </a:r>
                      <a:endParaRPr lang="en-US" altLang="zh-CN" sz="1200" b="0" i="0">
                        <a:solidFill>
                          <a:srgbClr val="000000"/>
                        </a:solidFill>
                        <a:latin typeface="宋体"/>
                        <a:ea typeface="宋体"/>
                      </a:endParaRPr>
                    </a:p>
                  </a:txBody>
                  <a:tcPr marL="13017" marR="13017" marT="13017" marB="0" anchor="ctr" anchorCtr="0"/>
                </a:tc>
                <a:tc>
                  <a:txBody>
                    <a:bodyPr/>
                    <a:p>
                      <a:pPr algn="ctr" fontAlgn="ctr"/>
                      <a:r>
                        <a:rPr lang="en-US" altLang="zh-CN" sz="1200" b="0" i="0">
                          <a:solidFill>
                            <a:srgbClr val="000000"/>
                          </a:solidFill>
                          <a:latin typeface="宋体"/>
                          <a:ea typeface="宋体"/>
                        </a:rPr>
                        <a:t>1.0231 </a:t>
                      </a:r>
                      <a:endParaRPr lang="en-US" altLang="zh-CN" sz="1200" b="0" i="0">
                        <a:solidFill>
                          <a:srgbClr val="000000"/>
                        </a:solidFill>
                        <a:latin typeface="宋体"/>
                        <a:ea typeface="宋体"/>
                      </a:endParaRPr>
                    </a:p>
                  </a:txBody>
                  <a:tcPr marL="13017" marR="13017" marT="13017" marB="0" anchor="ctr" anchorCtr="0"/>
                </a:tc>
                <a:tc>
                  <a:txBody>
                    <a:bodyPr/>
                    <a:p>
                      <a:pPr algn="ctr" fontAlgn="ctr"/>
                      <a:r>
                        <a:rPr lang="en-US" altLang="zh-CN" sz="1200" b="0" i="0">
                          <a:solidFill>
                            <a:srgbClr val="000000"/>
                          </a:solidFill>
                          <a:latin typeface="宋体"/>
                          <a:ea typeface="宋体"/>
                        </a:rPr>
                        <a:t>1.2540 </a:t>
                      </a:r>
                      <a:endParaRPr lang="en-US" altLang="zh-CN" sz="1200" b="0" i="0">
                        <a:solidFill>
                          <a:srgbClr val="000000"/>
                        </a:solidFill>
                        <a:latin typeface="宋体"/>
                        <a:ea typeface="宋体"/>
                      </a:endParaRPr>
                    </a:p>
                  </a:txBody>
                  <a:tcPr marL="13017" marR="13017" marT="13017" marB="0" anchor="ctr" anchorCtr="0"/>
                </a:tc>
                <a:tc>
                  <a:txBody>
                    <a:bodyPr/>
                    <a:p>
                      <a:pPr algn="ctr" fontAlgn="ctr"/>
                      <a:r>
                        <a:rPr lang="en-US" altLang="zh-CN" sz="1200" b="0" i="0">
                          <a:solidFill>
                            <a:srgbClr val="000000"/>
                          </a:solidFill>
                          <a:latin typeface="宋体"/>
                          <a:ea typeface="宋体"/>
                        </a:rPr>
                        <a:t>1.4776 </a:t>
                      </a:r>
                      <a:endParaRPr lang="en-US" altLang="zh-CN" sz="1200" b="0" i="0">
                        <a:solidFill>
                          <a:srgbClr val="000000"/>
                        </a:solidFill>
                        <a:latin typeface="宋体"/>
                        <a:ea typeface="宋体"/>
                      </a:endParaRPr>
                    </a:p>
                  </a:txBody>
                  <a:tcPr marL="13017" marR="13017" marT="13017" marB="0" anchor="ctr" anchorCtr="0"/>
                </a:tc>
                <a:tc>
                  <a:txBody>
                    <a:bodyPr/>
                    <a:p>
                      <a:pPr algn="ctr" fontAlgn="ctr"/>
                      <a:r>
                        <a:rPr lang="en-US" altLang="zh-CN" sz="1200" b="0" i="0">
                          <a:solidFill>
                            <a:srgbClr val="000000"/>
                          </a:solidFill>
                          <a:latin typeface="宋体"/>
                          <a:ea typeface="宋体"/>
                        </a:rPr>
                        <a:t>1.6886 </a:t>
                      </a:r>
                      <a:endParaRPr lang="en-US" altLang="zh-CN" sz="1200" b="0" i="0">
                        <a:solidFill>
                          <a:srgbClr val="000000"/>
                        </a:solidFill>
                        <a:latin typeface="宋体"/>
                        <a:ea typeface="宋体"/>
                      </a:endParaRPr>
                    </a:p>
                  </a:txBody>
                  <a:tcPr marL="13017" marR="13017" marT="13017" marB="0" anchor="ctr" anchorCtr="0">
                    <a:lnR w="12700">
                      <a:solidFill>
                        <a:schemeClr val="tx1"/>
                      </a:solidFill>
                      <a:prstDash val="solid"/>
                    </a:lnR>
                  </a:tcPr>
                </a:tc>
                <a:tc>
                  <a:txBody>
                    <a:bodyPr/>
                    <a:p>
                      <a:pPr algn="ctr" fontAlgn="ctr"/>
                      <a:r>
                        <a:rPr lang="en-US" altLang="zh-CN" sz="1200" b="0" i="0">
                          <a:solidFill>
                            <a:srgbClr val="000000"/>
                          </a:solidFill>
                          <a:latin typeface="宋体"/>
                          <a:ea typeface="宋体"/>
                        </a:rPr>
                        <a:t>0.7687 </a:t>
                      </a:r>
                      <a:endParaRPr lang="en-US" altLang="zh-CN" sz="1200" b="0" i="0">
                        <a:solidFill>
                          <a:srgbClr val="000000"/>
                        </a:solidFill>
                        <a:latin typeface="宋体"/>
                        <a:ea typeface="宋体"/>
                      </a:endParaRPr>
                    </a:p>
                  </a:txBody>
                  <a:tcPr marL="13017" marR="13017" marT="13017" marB="0" anchor="ctr" anchorCtr="0">
                    <a:lnL w="12700">
                      <a:solidFill>
                        <a:schemeClr val="tx1"/>
                      </a:solidFill>
                      <a:prstDash val="solid"/>
                    </a:lnL>
                  </a:tcPr>
                </a:tc>
                <a:tc>
                  <a:txBody>
                    <a:bodyPr/>
                    <a:p>
                      <a:pPr algn="ctr" fontAlgn="ctr"/>
                      <a:r>
                        <a:rPr lang="en-US" altLang="zh-CN" sz="1400" b="1" i="0">
                          <a:solidFill>
                            <a:srgbClr val="000000"/>
                          </a:solidFill>
                          <a:latin typeface="宋体"/>
                          <a:ea typeface="宋体"/>
                        </a:rPr>
                        <a:t>-1.1425 </a:t>
                      </a:r>
                      <a:endParaRPr lang="en-US" altLang="zh-CN" sz="1400" b="1" i="0">
                        <a:solidFill>
                          <a:srgbClr val="000000"/>
                        </a:solidFill>
                        <a:latin typeface="宋体"/>
                        <a:ea typeface="宋体"/>
                      </a:endParaRPr>
                    </a:p>
                  </a:txBody>
                  <a:tcPr marL="13017" marR="13017" marT="13017" marB="0" anchor="ctr" anchorCtr="0"/>
                </a:tc>
                <a:tc>
                  <a:txBody>
                    <a:bodyPr/>
                    <a:p>
                      <a:pPr algn="ctr" fontAlgn="b"/>
                      <a:endParaRPr sz="1200" b="0" i="0">
                        <a:solidFill>
                          <a:srgbClr val="000000"/>
                        </a:solidFill>
                        <a:latin typeface="等线"/>
                        <a:ea typeface="等线"/>
                      </a:endParaRPr>
                    </a:p>
                  </a:txBody>
                  <a:tcPr marL="13017" marR="13017" marT="13017" marB="0" anchor="b" anchorCtr="0"/>
                </a:tc>
              </a:tr>
            </a:tbl>
          </a:graphicData>
        </a:graphic>
      </p:graphicFrame>
    </p:spTree>
  </p:cSld>
  <p:clrMapOvr>
    <a:masterClrMapping/>
  </p:clrMapOvr>
</p:sld>
</file>

<file path=ppt/tags/tag1.xml><?xml version="1.0" encoding="utf-8"?>
<p:tagLst xmlns:p="http://schemas.openxmlformats.org/presentationml/2006/main">
  <p:tag name="TABLE_ENDDRAG_ORIGIN_RECT" val="841*291"/>
  <p:tag name="TABLE_ENDDRAG_RECT" val="51*113*841*291"/>
</p:tagLst>
</file>

<file path=ppt/tags/tag2.xml><?xml version="1.0" encoding="utf-8"?>
<p:tagLst xmlns:p="http://schemas.openxmlformats.org/presentationml/2006/main">
  <p:tag name="TABLE_ENDDRAG_ORIGIN_RECT" val="841*291"/>
  <p:tag name="TABLE_ENDDRAG_RECT" val="51*113*841*291"/>
</p:tagLst>
</file>

<file path=ppt/tags/tag3.xml><?xml version="1.0" encoding="utf-8"?>
<p:tagLst xmlns:p="http://schemas.openxmlformats.org/presentationml/2006/main">
  <p:tag name="ISLIDE.GUIDESSETTING" val="{&quot;Id&quot;:&quot;GuidesStyle_Narrow&quot;,&quot;Name&quot;:&quot;窄&quot;,&quot;HeaderHeight&quot;:10.0,&quot;FooterHeight&quot;:5.0,&quot;SideMargin&quot;:2.5,&quot;TopMargin&quot;:0.0,&quot;BottomMargin&quot;:0.0,&quot;IntervalMargin&quot;:1.0,&quot;SettingType&quot;:&quot;System&quot;}"/>
  <p:tag name="commondata" val="eyJoZGlkIjoiYTY4ZTQyMzY5YmJjOWIwOTQ1OWUyYTU1NTk0NTM4MjkifQ=="/>
</p:tagLst>
</file>

<file path=ppt/theme/theme1.xml><?xml version="1.0" encoding="utf-8"?>
<a:theme xmlns:a="http://schemas.openxmlformats.org/drawingml/2006/main" name="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2_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3_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4_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5_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6_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1918</Words>
  <Application>WPS 表格</Application>
  <PresentationFormat>宽屏</PresentationFormat>
  <Paragraphs>383</Paragraphs>
  <Slides>11</Slides>
  <Notes>2</Notes>
  <HiddenSlides>0</HiddenSlides>
  <MMClips>0</MMClips>
  <ScaleCrop>false</ScaleCrop>
  <HeadingPairs>
    <vt:vector size="6" baseType="variant">
      <vt:variant>
        <vt:lpstr>已用的字体</vt:lpstr>
      </vt:variant>
      <vt:variant>
        <vt:i4>20</vt:i4>
      </vt:variant>
      <vt:variant>
        <vt:lpstr>主题</vt:lpstr>
      </vt:variant>
      <vt:variant>
        <vt:i4>8</vt:i4>
      </vt:variant>
      <vt:variant>
        <vt:lpstr>幻灯片标题</vt:lpstr>
      </vt:variant>
      <vt:variant>
        <vt:i4>11</vt:i4>
      </vt:variant>
    </vt:vector>
  </HeadingPairs>
  <TitlesOfParts>
    <vt:vector size="39" baseType="lpstr">
      <vt:lpstr>Arial</vt:lpstr>
      <vt:lpstr>宋体</vt:lpstr>
      <vt:lpstr>Wingdings</vt:lpstr>
      <vt:lpstr>Segoe UI Light</vt:lpstr>
      <vt:lpstr>Thonburi</vt:lpstr>
      <vt:lpstr>微软雅黑</vt:lpstr>
      <vt:lpstr>微软雅黑</vt:lpstr>
      <vt:lpstr>Calibri</vt:lpstr>
      <vt:lpstr>等线</vt:lpstr>
      <vt:lpstr>汉仪旗黑</vt:lpstr>
      <vt:lpstr>Segoe UI</vt:lpstr>
      <vt:lpstr>汉仪书宋二KW</vt:lpstr>
      <vt:lpstr>Calibri</vt:lpstr>
      <vt:lpstr>微软雅黑</vt:lpstr>
      <vt:lpstr>宋体</vt:lpstr>
      <vt:lpstr>Arial Unicode MS</vt:lpstr>
      <vt:lpstr>汉仪中等线KW</vt:lpstr>
      <vt:lpstr>宋体</vt:lpstr>
      <vt:lpstr>等线</vt:lpstr>
      <vt:lpstr>Helvetica Neue</vt:lpstr>
      <vt:lpstr>Office 主题​​</vt:lpstr>
      <vt:lpstr>1_OfficePLUS</vt:lpstr>
      <vt:lpstr>1_Office 主题​​</vt:lpstr>
      <vt:lpstr>2_Office 主题​​</vt:lpstr>
      <vt:lpstr>3_Office 主题​​</vt:lpstr>
      <vt:lpstr>4_Office 主题​​</vt:lpstr>
      <vt:lpstr>5_Office 主题​​</vt:lpstr>
      <vt:lpstr>6_Office 主题​​</vt:lpstr>
      <vt:lpstr>上海交通大学通用PPT模板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一 李</dc:creator>
  <cp:lastModifiedBy>wubt</cp:lastModifiedBy>
  <cp:revision>168</cp:revision>
  <dcterms:created xsi:type="dcterms:W3CDTF">2025-05-22T05:44:25Z</dcterms:created>
  <dcterms:modified xsi:type="dcterms:W3CDTF">2025-05-22T05:44:25Z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Nuaxnuy@DESKTOP-GLORKB7</vt:lpwstr>
  </property>
  <property fmtid="{D5CDD505-2E9C-101B-9397-08002B2CF9AE}" pid="5" name="MSIP_Label_f42aa342-8706-4288-bd11-ebb85995028c_SetDate">
    <vt:lpwstr>2019-04-13T04:31:50.2944312Z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7b149082-93e1-4519-a220-b561cf239821</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y fmtid="{D5CDD505-2E9C-101B-9397-08002B2CF9AE}" pid="11" name="ICV">
    <vt:lpwstr>53AE35893A96E120B7612C68F8A936D2_42</vt:lpwstr>
  </property>
  <property fmtid="{D5CDD505-2E9C-101B-9397-08002B2CF9AE}" pid="12" name="KSOProductBuildVer">
    <vt:lpwstr>2052-6.12.1.8902</vt:lpwstr>
  </property>
</Properties>
</file>

<file path=docProps/thumbnail.jpeg>
</file>